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659" r:id="rId1"/>
    <p:sldMasterId id="2147484030" r:id="rId2"/>
    <p:sldMasterId id="2147484008" r:id="rId3"/>
  </p:sldMasterIdLst>
  <p:notesMasterIdLst>
    <p:notesMasterId r:id="rId23"/>
  </p:notesMasterIdLst>
  <p:sldIdLst>
    <p:sldId id="694" r:id="rId4"/>
    <p:sldId id="961" r:id="rId5"/>
    <p:sldId id="984" r:id="rId6"/>
    <p:sldId id="964" r:id="rId7"/>
    <p:sldId id="962" r:id="rId8"/>
    <p:sldId id="965" r:id="rId9"/>
    <p:sldId id="966" r:id="rId10"/>
    <p:sldId id="969" r:id="rId11"/>
    <p:sldId id="973" r:id="rId12"/>
    <p:sldId id="974" r:id="rId13"/>
    <p:sldId id="970" r:id="rId14"/>
    <p:sldId id="975" r:id="rId15"/>
    <p:sldId id="977" r:id="rId16"/>
    <p:sldId id="978" r:id="rId17"/>
    <p:sldId id="979" r:id="rId18"/>
    <p:sldId id="980" r:id="rId19"/>
    <p:sldId id="981" r:id="rId20"/>
    <p:sldId id="982" r:id="rId21"/>
    <p:sldId id="983" r:id="rId22"/>
  </p:sldIdLst>
  <p:sldSz cx="9906000" cy="6858000" type="A4"/>
  <p:notesSz cx="6802438" cy="9934575"/>
  <p:defaultTextStyle>
    <a:defPPr>
      <a:defRPr lang="ko-KR"/>
    </a:defPPr>
    <a:lvl1pPr algn="l" rtl="0" eaLnBrk="0" fontAlgn="base" hangingPunct="0">
      <a:spcBef>
        <a:spcPct val="20000"/>
      </a:spcBef>
      <a:spcAft>
        <a:spcPct val="0"/>
      </a:spcAft>
      <a:buClr>
        <a:srgbClr val="5F5F5F"/>
      </a:buClr>
      <a:defRPr sz="1600" b="1" kern="1200">
        <a:solidFill>
          <a:srgbClr val="221F1F"/>
        </a:solidFill>
        <a:latin typeface="맑은 고딕" pitchFamily="50" charset="-127"/>
        <a:ea typeface="맑은 고딕" pitchFamily="50" charset="-127"/>
        <a:cs typeface="+mn-cs"/>
      </a:defRPr>
    </a:lvl1pPr>
    <a:lvl2pPr marL="457200" algn="l" rtl="0" eaLnBrk="0" fontAlgn="base" hangingPunct="0">
      <a:spcBef>
        <a:spcPct val="20000"/>
      </a:spcBef>
      <a:spcAft>
        <a:spcPct val="0"/>
      </a:spcAft>
      <a:buClr>
        <a:srgbClr val="5F5F5F"/>
      </a:buClr>
      <a:defRPr sz="1600" b="1" kern="1200">
        <a:solidFill>
          <a:srgbClr val="221F1F"/>
        </a:solidFill>
        <a:latin typeface="맑은 고딕" pitchFamily="50" charset="-127"/>
        <a:ea typeface="맑은 고딕" pitchFamily="50" charset="-127"/>
        <a:cs typeface="+mn-cs"/>
      </a:defRPr>
    </a:lvl2pPr>
    <a:lvl3pPr marL="914400" algn="l" rtl="0" eaLnBrk="0" fontAlgn="base" hangingPunct="0">
      <a:spcBef>
        <a:spcPct val="20000"/>
      </a:spcBef>
      <a:spcAft>
        <a:spcPct val="0"/>
      </a:spcAft>
      <a:buClr>
        <a:srgbClr val="5F5F5F"/>
      </a:buClr>
      <a:defRPr sz="1600" b="1" kern="1200">
        <a:solidFill>
          <a:srgbClr val="221F1F"/>
        </a:solidFill>
        <a:latin typeface="맑은 고딕" pitchFamily="50" charset="-127"/>
        <a:ea typeface="맑은 고딕" pitchFamily="50" charset="-127"/>
        <a:cs typeface="+mn-cs"/>
      </a:defRPr>
    </a:lvl3pPr>
    <a:lvl4pPr marL="1371600" algn="l" rtl="0" eaLnBrk="0" fontAlgn="base" hangingPunct="0">
      <a:spcBef>
        <a:spcPct val="20000"/>
      </a:spcBef>
      <a:spcAft>
        <a:spcPct val="0"/>
      </a:spcAft>
      <a:buClr>
        <a:srgbClr val="5F5F5F"/>
      </a:buClr>
      <a:defRPr sz="1600" b="1" kern="1200">
        <a:solidFill>
          <a:srgbClr val="221F1F"/>
        </a:solidFill>
        <a:latin typeface="맑은 고딕" pitchFamily="50" charset="-127"/>
        <a:ea typeface="맑은 고딕" pitchFamily="50" charset="-127"/>
        <a:cs typeface="+mn-cs"/>
      </a:defRPr>
    </a:lvl4pPr>
    <a:lvl5pPr marL="1828800" algn="l" rtl="0" eaLnBrk="0" fontAlgn="base" hangingPunct="0">
      <a:spcBef>
        <a:spcPct val="20000"/>
      </a:spcBef>
      <a:spcAft>
        <a:spcPct val="0"/>
      </a:spcAft>
      <a:buClr>
        <a:srgbClr val="5F5F5F"/>
      </a:buClr>
      <a:defRPr sz="1600" b="1" kern="1200">
        <a:solidFill>
          <a:srgbClr val="221F1F"/>
        </a:solidFill>
        <a:latin typeface="맑은 고딕" pitchFamily="50" charset="-127"/>
        <a:ea typeface="맑은 고딕" pitchFamily="50" charset="-127"/>
        <a:cs typeface="+mn-cs"/>
      </a:defRPr>
    </a:lvl5pPr>
    <a:lvl6pPr marL="2286000" algn="l" defTabSz="914400" rtl="0" eaLnBrk="1" latinLnBrk="1" hangingPunct="1">
      <a:defRPr sz="1600" b="1" kern="1200">
        <a:solidFill>
          <a:srgbClr val="221F1F"/>
        </a:solidFill>
        <a:latin typeface="맑은 고딕" pitchFamily="50" charset="-127"/>
        <a:ea typeface="맑은 고딕" pitchFamily="50" charset="-127"/>
        <a:cs typeface="+mn-cs"/>
      </a:defRPr>
    </a:lvl6pPr>
    <a:lvl7pPr marL="2743200" algn="l" defTabSz="914400" rtl="0" eaLnBrk="1" latinLnBrk="1" hangingPunct="1">
      <a:defRPr sz="1600" b="1" kern="1200">
        <a:solidFill>
          <a:srgbClr val="221F1F"/>
        </a:solidFill>
        <a:latin typeface="맑은 고딕" pitchFamily="50" charset="-127"/>
        <a:ea typeface="맑은 고딕" pitchFamily="50" charset="-127"/>
        <a:cs typeface="+mn-cs"/>
      </a:defRPr>
    </a:lvl7pPr>
    <a:lvl8pPr marL="3200400" algn="l" defTabSz="914400" rtl="0" eaLnBrk="1" latinLnBrk="1" hangingPunct="1">
      <a:defRPr sz="1600" b="1" kern="1200">
        <a:solidFill>
          <a:srgbClr val="221F1F"/>
        </a:solidFill>
        <a:latin typeface="맑은 고딕" pitchFamily="50" charset="-127"/>
        <a:ea typeface="맑은 고딕" pitchFamily="50" charset="-127"/>
        <a:cs typeface="+mn-cs"/>
      </a:defRPr>
    </a:lvl8pPr>
    <a:lvl9pPr marL="3657600" algn="l" defTabSz="914400" rtl="0" eaLnBrk="1" latinLnBrk="1" hangingPunct="1">
      <a:defRPr sz="1600" b="1" kern="1200">
        <a:solidFill>
          <a:srgbClr val="221F1F"/>
        </a:solidFill>
        <a:latin typeface="맑은 고딕" pitchFamily="50" charset="-127"/>
        <a:ea typeface="맑은 고딕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04">
          <p15:clr>
            <a:srgbClr val="A4A3A4"/>
          </p15:clr>
        </p15:guide>
        <p15:guide id="2" orient="horz" pos="2161">
          <p15:clr>
            <a:srgbClr val="A4A3A4"/>
          </p15:clr>
        </p15:guide>
        <p15:guide id="3" orient="horz" pos="3696">
          <p15:clr>
            <a:srgbClr val="A4A3A4"/>
          </p15:clr>
        </p15:guide>
        <p15:guide id="4" orient="horz" pos="568">
          <p15:clr>
            <a:srgbClr val="A4A3A4"/>
          </p15:clr>
        </p15:guide>
        <p15:guide id="5" orient="horz" pos="1140">
          <p15:clr>
            <a:srgbClr val="A4A3A4"/>
          </p15:clr>
        </p15:guide>
        <p15:guide id="6" orient="horz" pos="766">
          <p15:clr>
            <a:srgbClr val="A4A3A4"/>
          </p15:clr>
        </p15:guide>
        <p15:guide id="7" pos="132">
          <p15:clr>
            <a:srgbClr val="A4A3A4"/>
          </p15:clr>
        </p15:guide>
        <p15:guide id="8" pos="6117">
          <p15:clr>
            <a:srgbClr val="A4A3A4"/>
          </p15:clr>
        </p15:guide>
        <p15:guide id="9" pos="1787">
          <p15:clr>
            <a:srgbClr val="A4A3A4"/>
          </p15:clr>
        </p15:guide>
        <p15:guide id="10" pos="308">
          <p15:clr>
            <a:srgbClr val="A4A3A4"/>
          </p15:clr>
        </p15:guide>
        <p15:guide id="11" pos="4461">
          <p15:clr>
            <a:srgbClr val="A4A3A4"/>
          </p15:clr>
        </p15:guide>
        <p15:guide id="12" pos="867">
          <p15:clr>
            <a:srgbClr val="A4A3A4"/>
          </p15:clr>
        </p15:guide>
        <p15:guide id="13" pos="313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8" userDrawn="1">
          <p15:clr>
            <a:srgbClr val="A4A3A4"/>
          </p15:clr>
        </p15:guide>
        <p15:guide id="2" pos="2143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00"/>
    <a:srgbClr val="FFFF99"/>
    <a:srgbClr val="FFFF66"/>
    <a:srgbClr val="FF0000"/>
    <a:srgbClr val="4C6C46"/>
    <a:srgbClr val="003300"/>
    <a:srgbClr val="679220"/>
    <a:srgbClr val="0000FF"/>
    <a:srgbClr val="51743E"/>
    <a:srgbClr val="CFD87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637" autoAdjust="0"/>
    <p:restoredTop sz="98487" autoAdjust="0"/>
  </p:normalViewPr>
  <p:slideViewPr>
    <p:cSldViewPr snapToGrid="0" snapToObjects="1">
      <p:cViewPr varScale="1">
        <p:scale>
          <a:sx n="92" d="100"/>
          <a:sy n="92" d="100"/>
        </p:scale>
        <p:origin x="67" y="398"/>
      </p:cViewPr>
      <p:guideLst>
        <p:guide orient="horz" pos="904"/>
        <p:guide orient="horz" pos="2161"/>
        <p:guide orient="horz" pos="3696"/>
        <p:guide orient="horz" pos="568"/>
        <p:guide orient="horz" pos="1140"/>
        <p:guide orient="horz" pos="766"/>
        <p:guide pos="132"/>
        <p:guide pos="6117"/>
        <p:guide pos="1787"/>
        <p:guide pos="308"/>
        <p:guide pos="4461"/>
        <p:guide pos="867"/>
        <p:guide pos="313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73" d="100"/>
          <a:sy n="73" d="100"/>
        </p:scale>
        <p:origin x="-2196" y="-114"/>
      </p:cViewPr>
      <p:guideLst>
        <p:guide orient="horz" pos="3128"/>
        <p:guide pos="2143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8464" cy="4972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98" tIns="45749" rIns="91498" bIns="45749" numCol="1" anchor="t" anchorCtr="0" compatLnSpc="1">
            <a:prstTxWarp prst="textNoShape">
              <a:avLst/>
            </a:prstTxWarp>
          </a:bodyPr>
          <a:lstStyle>
            <a:lvl1pPr eaLnBrk="1" latinLnBrk="1" hangingPunct="1">
              <a:spcBef>
                <a:spcPct val="0"/>
              </a:spcBef>
              <a:buClrTx/>
              <a:defRPr kumimoji="1" sz="1200" b="0">
                <a:solidFill>
                  <a:schemeClr val="tx1"/>
                </a:solidFill>
              </a:defRPr>
            </a:lvl1pPr>
          </a:lstStyle>
          <a:p>
            <a:endParaRPr lang="en-US" altLang="ko-KR"/>
          </a:p>
        </p:txBody>
      </p:sp>
      <p:sp>
        <p:nvSpPr>
          <p:cNvPr id="6144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2386" y="0"/>
            <a:ext cx="2948464" cy="4972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98" tIns="45749" rIns="91498" bIns="45749" numCol="1" anchor="t" anchorCtr="0" compatLnSpc="1">
            <a:prstTxWarp prst="textNoShape">
              <a:avLst/>
            </a:prstTxWarp>
          </a:bodyPr>
          <a:lstStyle>
            <a:lvl1pPr algn="r" eaLnBrk="1" latinLnBrk="1" hangingPunct="1">
              <a:spcBef>
                <a:spcPct val="0"/>
              </a:spcBef>
              <a:buClrTx/>
              <a:defRPr kumimoji="1" sz="1200" b="0">
                <a:solidFill>
                  <a:schemeClr val="tx1"/>
                </a:solidFill>
              </a:defRPr>
            </a:lvl1pPr>
          </a:lstStyle>
          <a:p>
            <a:endParaRPr lang="en-US" altLang="ko-KR"/>
          </a:p>
        </p:txBody>
      </p:sp>
      <p:sp>
        <p:nvSpPr>
          <p:cNvPr id="922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711200" y="744538"/>
            <a:ext cx="5381625" cy="372586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144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927" y="4718645"/>
            <a:ext cx="5442586" cy="44707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98" tIns="45749" rIns="91498" bIns="4574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</a:p>
        </p:txBody>
      </p:sp>
      <p:sp>
        <p:nvSpPr>
          <p:cNvPr id="6144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35702"/>
            <a:ext cx="2948464" cy="4972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98" tIns="45749" rIns="91498" bIns="45749" numCol="1" anchor="b" anchorCtr="0" compatLnSpc="1">
            <a:prstTxWarp prst="textNoShape">
              <a:avLst/>
            </a:prstTxWarp>
          </a:bodyPr>
          <a:lstStyle>
            <a:lvl1pPr eaLnBrk="1" latinLnBrk="1" hangingPunct="1">
              <a:spcBef>
                <a:spcPct val="0"/>
              </a:spcBef>
              <a:buClrTx/>
              <a:defRPr kumimoji="1" sz="1200" b="0">
                <a:solidFill>
                  <a:schemeClr val="tx1"/>
                </a:solidFill>
              </a:defRPr>
            </a:lvl1pPr>
          </a:lstStyle>
          <a:p>
            <a:endParaRPr lang="en-US" altLang="ko-KR"/>
          </a:p>
        </p:txBody>
      </p:sp>
      <p:sp>
        <p:nvSpPr>
          <p:cNvPr id="6144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2386" y="9435702"/>
            <a:ext cx="2948464" cy="4972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98" tIns="45749" rIns="91498" bIns="45749" numCol="1" anchor="b" anchorCtr="0" compatLnSpc="1">
            <a:prstTxWarp prst="textNoShape">
              <a:avLst/>
            </a:prstTxWarp>
          </a:bodyPr>
          <a:lstStyle>
            <a:lvl1pPr algn="r" eaLnBrk="1" latinLnBrk="1" hangingPunct="1">
              <a:spcBef>
                <a:spcPct val="0"/>
              </a:spcBef>
              <a:buClrTx/>
              <a:defRPr kumimoji="1" sz="1200" b="0">
                <a:solidFill>
                  <a:schemeClr val="tx1"/>
                </a:solidFill>
              </a:defRPr>
            </a:lvl1pPr>
          </a:lstStyle>
          <a:p>
            <a:fld id="{092A356E-06FB-49E6-B7CB-7B5A1897A3F7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21145942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맑은 고딕" pitchFamily="50" charset="-127"/>
        <a:ea typeface="맑은 고딕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맑은 고딕" pitchFamily="50" charset="-127"/>
        <a:ea typeface="맑은 고딕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맑은 고딕" pitchFamily="50" charset="-127"/>
        <a:ea typeface="맑은 고딕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맑은 고딕" pitchFamily="50" charset="-127"/>
        <a:ea typeface="맑은 고딕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맑은 고딕" pitchFamily="50" charset="-127"/>
        <a:ea typeface="맑은 고딕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486DCEF-CD00-45CA-80CA-82C38D745CA7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402513" y="260350"/>
            <a:ext cx="2374900" cy="59769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273050" y="260350"/>
            <a:ext cx="6977063" cy="59769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B5B3B12-BED2-477A-B509-237AA89F2E8B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C81A58D-1F3D-4A9A-8A2F-2E64A071E552}" type="slidenum">
              <a:rPr lang="en-US" altLang="ko-KR" smtClean="0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7348855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슬라이드 번호 개체 틀 5"/>
          <p:cNvSpPr>
            <a:spLocks noGrp="1"/>
          </p:cNvSpPr>
          <p:nvPr>
            <p:ph type="sldNum" sz="quarter" idx="10"/>
          </p:nvPr>
        </p:nvSpPr>
        <p:spPr>
          <a:xfrm>
            <a:off x="-330143" y="6434704"/>
            <a:ext cx="10482030" cy="386083"/>
          </a:xfrm>
          <a:prstGeom prst="rect">
            <a:avLst/>
          </a:prstGeom>
        </p:spPr>
        <p:txBody>
          <a:bodyPr/>
          <a:lstStyle>
            <a:lvl1pPr algn="ctr" eaLnBrk="1" latinLnBrk="1" hangingPunct="1">
              <a:defRPr kumimoji="0" sz="1172">
                <a:solidFill>
                  <a:srgbClr val="0D0D0D"/>
                </a:solidFill>
              </a:defRPr>
            </a:lvl1pPr>
          </a:lstStyle>
          <a:p>
            <a:pPr>
              <a:defRPr/>
            </a:pPr>
            <a:fld id="{E5BAFC79-0F65-42E5-B4CA-03BB12289518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41425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2130425"/>
            <a:ext cx="84201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5300" y="1600200"/>
            <a:ext cx="89154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2638" y="4406900"/>
            <a:ext cx="84201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2638" y="2906713"/>
            <a:ext cx="84201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95300" y="1600200"/>
            <a:ext cx="43815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29200" y="1600200"/>
            <a:ext cx="43815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73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73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32375" y="1535113"/>
            <a:ext cx="437832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32375" y="2174875"/>
            <a:ext cx="437832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2638" y="4406900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2638" y="2906713"/>
            <a:ext cx="84201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AD7D3E5-87F0-4179-8238-A184AD8827A2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138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3500" y="273050"/>
            <a:ext cx="553720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95300" y="1435100"/>
            <a:ext cx="3259138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1513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513" y="612775"/>
            <a:ext cx="59436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513" y="5367338"/>
            <a:ext cx="59436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95300" y="1600200"/>
            <a:ext cx="89154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181850" y="1341438"/>
            <a:ext cx="2228850" cy="47847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95300" y="1341438"/>
            <a:ext cx="6534150" cy="47847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28625" y="908050"/>
            <a:ext cx="4448175" cy="53292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29200" y="908050"/>
            <a:ext cx="4448175" cy="53292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D872895-9F2E-4AD0-A004-83002AF3C79C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73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73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32375" y="1535113"/>
            <a:ext cx="437832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32375" y="2174875"/>
            <a:ext cx="437832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7BE5587-D26A-41A2-8E79-FE291062F9D9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E37FCC1-127D-4443-A581-CA9306BF3C82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4941A9C-AAE6-48B1-8522-60BAC0F3390D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138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3500" y="273050"/>
            <a:ext cx="553720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95300" y="1435100"/>
            <a:ext cx="3259138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192D690-2CE0-4611-941C-56F6D432EED7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1513" y="4800600"/>
            <a:ext cx="59436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513" y="612775"/>
            <a:ext cx="5943600" cy="4114800"/>
          </a:xfr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513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F6B4249-9846-41BB-B0B9-138A4920A66A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05F6C41-6312-48BD-8505-9CA88283B16D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189" name="Rectangle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665663" y="6538913"/>
            <a:ext cx="557212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spcBef>
                <a:spcPct val="0"/>
              </a:spcBef>
              <a:buClrTx/>
              <a:buSzTx/>
              <a:buFontTx/>
              <a:buNone/>
              <a:defRPr sz="1100" b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</a:lstStyle>
          <a:p>
            <a:pPr>
              <a:defRPr/>
            </a:pPr>
            <a:fld id="{7C81A58D-1F3D-4A9A-8A2F-2E64A071E552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1028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273050" y="0"/>
            <a:ext cx="9504363" cy="644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제목을 입력하세요</a:t>
            </a:r>
          </a:p>
        </p:txBody>
      </p:sp>
      <p:sp>
        <p:nvSpPr>
          <p:cNvPr id="349195" name="Line 11"/>
          <p:cNvSpPr>
            <a:spLocks noChangeShapeType="1"/>
          </p:cNvSpPr>
          <p:nvPr/>
        </p:nvSpPr>
        <p:spPr bwMode="ltGray">
          <a:xfrm flipV="1">
            <a:off x="1588" y="6529388"/>
            <a:ext cx="9906000" cy="0"/>
          </a:xfrm>
          <a:prstGeom prst="line">
            <a:avLst/>
          </a:prstGeom>
          <a:noFill/>
          <a:ln w="12700">
            <a:solidFill>
              <a:srgbClr val="221F1F"/>
            </a:solidFill>
            <a:round/>
            <a:headEnd/>
            <a:tailEnd/>
          </a:ln>
          <a:effectLst/>
        </p:spPr>
        <p:txBody>
          <a:bodyPr/>
          <a:lstStyle/>
          <a:p>
            <a:pPr eaLnBrk="1" hangingPunct="1">
              <a:buClr>
                <a:schemeClr val="bg2"/>
              </a:buClr>
              <a:buSzPct val="100000"/>
              <a:buFontTx/>
              <a:buChar char="•"/>
              <a:defRPr/>
            </a:pPr>
            <a:endParaRPr lang="ko-KR" altLang="en-US" sz="1000" b="0">
              <a:solidFill>
                <a:schemeClr val="tx1"/>
              </a:solidFill>
              <a:latin typeface="Arial" charset="0"/>
              <a:ea typeface="가는각진제목체" pitchFamily="18" charset="-127"/>
            </a:endParaRPr>
          </a:p>
        </p:txBody>
      </p:sp>
      <p:grpSp>
        <p:nvGrpSpPr>
          <p:cNvPr id="7" name="Group 13"/>
          <p:cNvGrpSpPr>
            <a:grpSpLocks/>
          </p:cNvGrpSpPr>
          <p:nvPr userDrawn="1"/>
        </p:nvGrpSpPr>
        <p:grpSpPr bwMode="auto">
          <a:xfrm>
            <a:off x="252413" y="85725"/>
            <a:ext cx="8496300" cy="471488"/>
            <a:chOff x="1056" y="1039"/>
            <a:chExt cx="3024" cy="209"/>
          </a:xfrm>
        </p:grpSpPr>
        <p:sp>
          <p:nvSpPr>
            <p:cNvPr id="8" name="Text Box 14"/>
            <p:cNvSpPr txBox="1">
              <a:spLocks noChangeArrowheads="1"/>
            </p:cNvSpPr>
            <p:nvPr/>
          </p:nvSpPr>
          <p:spPr bwMode="auto">
            <a:xfrm>
              <a:off x="1056" y="1039"/>
              <a:ext cx="219" cy="1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27" tIns="45714" rIns="91427" bIns="45714">
              <a:spAutoFit/>
            </a:bodyPr>
            <a:lstStyle>
              <a:lvl1pPr marL="342900" indent="-34290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latinLnBrk="1" hangingPunct="1">
                <a:buFont typeface="Wingdings" panose="05000000000000000000" pitchFamily="2" charset="2"/>
                <a:buChar char="l"/>
              </a:pPr>
              <a:r>
                <a:rPr lang="en-US" altLang="ko-KR" b="1" dirty="0">
                  <a:solidFill>
                    <a:srgbClr val="724FB7"/>
                  </a:solidFill>
                </a:rPr>
                <a:t> </a:t>
              </a:r>
              <a:endParaRPr lang="ko-KR" altLang="en-US" b="1" dirty="0">
                <a:solidFill>
                  <a:srgbClr val="724FB7"/>
                </a:solidFill>
              </a:endParaRPr>
            </a:p>
          </p:txBody>
        </p:sp>
        <p:sp>
          <p:nvSpPr>
            <p:cNvPr id="9" name="Line 15"/>
            <p:cNvSpPr>
              <a:spLocks noChangeShapeType="1"/>
            </p:cNvSpPr>
            <p:nvPr/>
          </p:nvSpPr>
          <p:spPr bwMode="auto">
            <a:xfrm>
              <a:off x="1104" y="1248"/>
              <a:ext cx="2976" cy="0"/>
            </a:xfrm>
            <a:prstGeom prst="line">
              <a:avLst/>
            </a:prstGeom>
            <a:noFill/>
            <a:ln w="28575">
              <a:solidFill>
                <a:srgbClr val="724FB7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8C5CD633-F22C-4105-8B15-A37BF05475CE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8998137" y="6544059"/>
            <a:ext cx="779276" cy="31857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B695B88-5366-4F75-B2E0-39A79B7CD990}"/>
              </a:ext>
            </a:extLst>
          </p:cNvPr>
          <p:cNvSpPr txBox="1"/>
          <p:nvPr userDrawn="1"/>
        </p:nvSpPr>
        <p:spPr>
          <a:xfrm>
            <a:off x="252413" y="6544059"/>
            <a:ext cx="21307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iamhpd@kopo.ac.kr</a:t>
            </a:r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18" r:id="rId1"/>
    <p:sldLayoutId id="2147484017" r:id="rId2"/>
    <p:sldLayoutId id="2147484016" r:id="rId3"/>
    <p:sldLayoutId id="2147484015" r:id="rId4"/>
    <p:sldLayoutId id="2147484014" r:id="rId5"/>
    <p:sldLayoutId id="2147484013" r:id="rId6"/>
    <p:sldLayoutId id="2147484012" r:id="rId7"/>
    <p:sldLayoutId id="2147484011" r:id="rId8"/>
    <p:sldLayoutId id="2147484010" r:id="rId9"/>
    <p:sldLayoutId id="2147484009" r:id="rId10"/>
    <p:sldLayoutId id="2147484034" r:id="rId11"/>
  </p:sldLayoutIdLst>
  <p:hf hdr="0" ftr="0" dt="0"/>
  <p:txStyles>
    <p:titleStyle>
      <a:lvl1pPr marL="361950" indent="-361950"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bg1"/>
          </a:solidFill>
          <a:latin typeface="맑은 고딕" pitchFamily="50" charset="-127"/>
          <a:ea typeface="맑은 고딕" pitchFamily="50" charset="-127"/>
          <a:cs typeface="+mj-cs"/>
        </a:defRPr>
      </a:lvl1pPr>
      <a:lvl2pPr marL="361950" indent="-361950"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bg1"/>
          </a:solidFill>
          <a:latin typeface="맑은 고딕" pitchFamily="50" charset="-127"/>
          <a:ea typeface="맑은 고딕" pitchFamily="50" charset="-127"/>
        </a:defRPr>
      </a:lvl2pPr>
      <a:lvl3pPr marL="361950" indent="-361950"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bg1"/>
          </a:solidFill>
          <a:latin typeface="맑은 고딕" pitchFamily="50" charset="-127"/>
          <a:ea typeface="맑은 고딕" pitchFamily="50" charset="-127"/>
        </a:defRPr>
      </a:lvl3pPr>
      <a:lvl4pPr marL="361950" indent="-361950"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bg1"/>
          </a:solidFill>
          <a:latin typeface="맑은 고딕" pitchFamily="50" charset="-127"/>
          <a:ea typeface="맑은 고딕" pitchFamily="50" charset="-127"/>
        </a:defRPr>
      </a:lvl4pPr>
      <a:lvl5pPr marL="361950" indent="-361950"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bg1"/>
          </a:solidFill>
          <a:latin typeface="맑은 고딕" pitchFamily="50" charset="-127"/>
          <a:ea typeface="맑은 고딕" pitchFamily="50" charset="-127"/>
        </a:defRPr>
      </a:lvl5pPr>
      <a:lvl6pPr marL="457200" algn="l" rtl="0" fontAlgn="base">
        <a:spcBef>
          <a:spcPct val="0"/>
        </a:spcBef>
        <a:spcAft>
          <a:spcPct val="0"/>
        </a:spcAft>
        <a:defRPr sz="2000">
          <a:solidFill>
            <a:schemeClr val="bg1"/>
          </a:solidFill>
          <a:latin typeface="가는각진제목체" pitchFamily="18" charset="-127"/>
          <a:ea typeface="가는각진제목체" pitchFamily="18" charset="-127"/>
        </a:defRPr>
      </a:lvl6pPr>
      <a:lvl7pPr marL="914400" algn="l" rtl="0" fontAlgn="base">
        <a:spcBef>
          <a:spcPct val="0"/>
        </a:spcBef>
        <a:spcAft>
          <a:spcPct val="0"/>
        </a:spcAft>
        <a:defRPr sz="2000">
          <a:solidFill>
            <a:schemeClr val="bg1"/>
          </a:solidFill>
          <a:latin typeface="가는각진제목체" pitchFamily="18" charset="-127"/>
          <a:ea typeface="가는각진제목체" pitchFamily="18" charset="-127"/>
        </a:defRPr>
      </a:lvl7pPr>
      <a:lvl8pPr marL="1371600" algn="l" rtl="0" fontAlgn="base">
        <a:spcBef>
          <a:spcPct val="0"/>
        </a:spcBef>
        <a:spcAft>
          <a:spcPct val="0"/>
        </a:spcAft>
        <a:defRPr sz="2000">
          <a:solidFill>
            <a:schemeClr val="bg1"/>
          </a:solidFill>
          <a:latin typeface="가는각진제목체" pitchFamily="18" charset="-127"/>
          <a:ea typeface="가는각진제목체" pitchFamily="18" charset="-127"/>
        </a:defRPr>
      </a:lvl8pPr>
      <a:lvl9pPr marL="1828800" algn="l" rtl="0" fontAlgn="base">
        <a:spcBef>
          <a:spcPct val="0"/>
        </a:spcBef>
        <a:spcAft>
          <a:spcPct val="0"/>
        </a:spcAft>
        <a:defRPr sz="2000">
          <a:solidFill>
            <a:schemeClr val="bg1"/>
          </a:solidFill>
          <a:latin typeface="가는각진제목체" pitchFamily="18" charset="-127"/>
          <a:ea typeface="가는각진제목체" pitchFamily="18" charset="-127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5F5F5F"/>
        </a:buClr>
        <a:buChar char="•"/>
        <a:defRPr sz="1600" b="1">
          <a:solidFill>
            <a:srgbClr val="221F1F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827088" indent="-285750" algn="l" rtl="0" eaLnBrk="0" fontAlgn="base" hangingPunct="0">
        <a:spcBef>
          <a:spcPct val="20000"/>
        </a:spcBef>
        <a:spcAft>
          <a:spcPct val="0"/>
        </a:spcAft>
        <a:buClr>
          <a:srgbClr val="5F5F5F"/>
        </a:buClr>
        <a:buChar char="•"/>
        <a:defRPr sz="1200">
          <a:solidFill>
            <a:srgbClr val="221F1F"/>
          </a:solidFill>
          <a:latin typeface="맑은 고딕" pitchFamily="50" charset="-127"/>
          <a:ea typeface="맑은 고딕" pitchFamily="50" charset="-127"/>
        </a:defRPr>
      </a:lvl2pPr>
      <a:lvl3pPr marL="1235075" indent="-228600" algn="l" rtl="0" eaLnBrk="0" fontAlgn="base" hangingPunct="0">
        <a:spcBef>
          <a:spcPct val="20000"/>
        </a:spcBef>
        <a:spcAft>
          <a:spcPct val="0"/>
        </a:spcAft>
        <a:buClr>
          <a:srgbClr val="5F5F5F"/>
        </a:buClr>
        <a:buChar char="•"/>
        <a:defRPr sz="1200">
          <a:solidFill>
            <a:srgbClr val="221F1F"/>
          </a:solidFill>
          <a:latin typeface="맑은 고딕" pitchFamily="50" charset="-127"/>
          <a:ea typeface="맑은 고딕" pitchFamily="50" charset="-127"/>
        </a:defRPr>
      </a:lvl3pPr>
      <a:lvl4pPr marL="1643063" indent="-228600" algn="l" rtl="0" eaLnBrk="0" fontAlgn="base" hangingPunct="0">
        <a:spcBef>
          <a:spcPct val="20000"/>
        </a:spcBef>
        <a:spcAft>
          <a:spcPct val="0"/>
        </a:spcAft>
        <a:buClr>
          <a:srgbClr val="5F5F5F"/>
        </a:buClr>
        <a:buChar char="•"/>
        <a:defRPr sz="1200">
          <a:solidFill>
            <a:srgbClr val="221F1F"/>
          </a:solidFill>
          <a:latin typeface="맑은 고딕" pitchFamily="50" charset="-127"/>
          <a:ea typeface="맑은 고딕" pitchFamily="50" charset="-127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5F5F5F"/>
        </a:buClr>
        <a:buChar char="•"/>
        <a:defRPr sz="1200">
          <a:solidFill>
            <a:srgbClr val="221F1F"/>
          </a:solidFill>
          <a:latin typeface="맑은 고딕" pitchFamily="50" charset="-127"/>
          <a:ea typeface="맑은 고딕" pitchFamily="50" charset="-127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rgbClr val="5F5F5F"/>
        </a:buClr>
        <a:buFont typeface="Wingdings" pitchFamily="2" charset="2"/>
        <a:defRPr sz="1200">
          <a:solidFill>
            <a:srgbClr val="221F1F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rgbClr val="5F5F5F"/>
        </a:buClr>
        <a:buFont typeface="Wingdings" pitchFamily="2" charset="2"/>
        <a:defRPr sz="1200">
          <a:solidFill>
            <a:srgbClr val="221F1F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rgbClr val="5F5F5F"/>
        </a:buClr>
        <a:buFont typeface="Wingdings" pitchFamily="2" charset="2"/>
        <a:defRPr sz="1200">
          <a:solidFill>
            <a:srgbClr val="221F1F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rgbClr val="5F5F5F"/>
        </a:buClr>
        <a:buFont typeface="Wingdings" pitchFamily="2" charset="2"/>
        <a:defRPr sz="1200">
          <a:solidFill>
            <a:srgbClr val="221F1F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2"/>
          <p:cNvSpPr>
            <a:spLocks noGrp="1"/>
          </p:cNvSpPr>
          <p:nvPr/>
        </p:nvSpPr>
        <p:spPr bwMode="auto">
          <a:xfrm>
            <a:off x="194303" y="1018700"/>
            <a:ext cx="9434858" cy="536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482" tIns="47741" rIns="95482" bIns="47741"/>
          <a:lstStyle>
            <a:lvl1pPr defTabSz="922338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 defTabSz="922338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 defTabSz="922338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 defTabSz="922338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 defTabSz="922338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pPr latinLnBrk="1">
              <a:defRPr/>
            </a:pPr>
            <a:endParaRPr lang="ko-KR" altLang="en-US" sz="1953" dirty="0" smtClean="0">
              <a:solidFill>
                <a:srgbClr val="0D0D0D"/>
              </a:solidFill>
            </a:endParaRPr>
          </a:p>
        </p:txBody>
      </p:sp>
      <p:sp>
        <p:nvSpPr>
          <p:cNvPr id="1028" name="텍스트 개체 틀 2"/>
          <p:cNvSpPr>
            <a:spLocks noGrp="1"/>
          </p:cNvSpPr>
          <p:nvPr/>
        </p:nvSpPr>
        <p:spPr bwMode="auto">
          <a:xfrm>
            <a:off x="194303" y="1018700"/>
            <a:ext cx="9434858" cy="536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482" tIns="47741" rIns="95482" bIns="47741"/>
          <a:lstStyle>
            <a:lvl1pPr defTabSz="922338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 defTabSz="922338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 defTabSz="922338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 defTabSz="922338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 defTabSz="922338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pPr latinLnBrk="1">
              <a:defRPr/>
            </a:pPr>
            <a:endParaRPr lang="ko-KR" altLang="en-US" sz="1953" dirty="0" smtClean="0">
              <a:solidFill>
                <a:srgbClr val="0D0D0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06749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31" r:id="rId1"/>
  </p:sldLayoutIdLst>
  <p:txStyles>
    <p:titleStyle>
      <a:lvl1pPr algn="l" defTabSz="900848" rtl="0" eaLnBrk="0" fontAlgn="base" latinLnBrk="1" hangingPunct="0">
        <a:spcBef>
          <a:spcPct val="0"/>
        </a:spcBef>
        <a:spcAft>
          <a:spcPct val="0"/>
        </a:spcAft>
        <a:defRPr kumimoji="1" sz="1953">
          <a:solidFill>
            <a:srgbClr val="0D0D0D"/>
          </a:solidFill>
          <a:latin typeface="+mj-lt"/>
          <a:ea typeface="+mj-ea"/>
          <a:cs typeface="+mj-cs"/>
        </a:defRPr>
      </a:lvl1pPr>
      <a:lvl2pPr algn="l" defTabSz="900848" rtl="0" eaLnBrk="0" fontAlgn="base" latinLnBrk="1" hangingPunct="0">
        <a:spcBef>
          <a:spcPct val="0"/>
        </a:spcBef>
        <a:spcAft>
          <a:spcPct val="0"/>
        </a:spcAft>
        <a:defRPr kumimoji="1" sz="1953">
          <a:solidFill>
            <a:srgbClr val="0D0D0D"/>
          </a:solidFill>
          <a:latin typeface="돋움" pitchFamily="50" charset="-127"/>
          <a:ea typeface="돋움" pitchFamily="50" charset="-127"/>
        </a:defRPr>
      </a:lvl2pPr>
      <a:lvl3pPr algn="l" defTabSz="900848" rtl="0" eaLnBrk="0" fontAlgn="base" latinLnBrk="1" hangingPunct="0">
        <a:spcBef>
          <a:spcPct val="0"/>
        </a:spcBef>
        <a:spcAft>
          <a:spcPct val="0"/>
        </a:spcAft>
        <a:defRPr kumimoji="1" sz="1953">
          <a:solidFill>
            <a:srgbClr val="0D0D0D"/>
          </a:solidFill>
          <a:latin typeface="돋움" pitchFamily="50" charset="-127"/>
          <a:ea typeface="돋움" pitchFamily="50" charset="-127"/>
        </a:defRPr>
      </a:lvl3pPr>
      <a:lvl4pPr algn="l" defTabSz="900848" rtl="0" eaLnBrk="0" fontAlgn="base" latinLnBrk="1" hangingPunct="0">
        <a:spcBef>
          <a:spcPct val="0"/>
        </a:spcBef>
        <a:spcAft>
          <a:spcPct val="0"/>
        </a:spcAft>
        <a:defRPr kumimoji="1" sz="1953">
          <a:solidFill>
            <a:srgbClr val="0D0D0D"/>
          </a:solidFill>
          <a:latin typeface="돋움" pitchFamily="50" charset="-127"/>
          <a:ea typeface="돋움" pitchFamily="50" charset="-127"/>
        </a:defRPr>
      </a:lvl4pPr>
      <a:lvl5pPr algn="l" defTabSz="900848" rtl="0" eaLnBrk="0" fontAlgn="base" latinLnBrk="1" hangingPunct="0">
        <a:spcBef>
          <a:spcPct val="0"/>
        </a:spcBef>
        <a:spcAft>
          <a:spcPct val="0"/>
        </a:spcAft>
        <a:defRPr kumimoji="1" sz="1953">
          <a:solidFill>
            <a:srgbClr val="0D0D0D"/>
          </a:solidFill>
          <a:latin typeface="돋움" pitchFamily="50" charset="-127"/>
          <a:ea typeface="돋움" pitchFamily="50" charset="-127"/>
        </a:defRPr>
      </a:lvl5pPr>
      <a:lvl6pPr marL="631597" algn="l" defTabSz="901342" rtl="0" fontAlgn="base" latinLnBrk="1">
        <a:spcBef>
          <a:spcPct val="0"/>
        </a:spcBef>
        <a:spcAft>
          <a:spcPct val="0"/>
        </a:spcAft>
        <a:defRPr kumimoji="1" sz="1953">
          <a:solidFill>
            <a:srgbClr val="336600"/>
          </a:solidFill>
          <a:latin typeface="돋움" pitchFamily="50" charset="-127"/>
          <a:ea typeface="돋움" pitchFamily="50" charset="-127"/>
        </a:defRPr>
      </a:lvl6pPr>
      <a:lvl7pPr marL="1263192" algn="l" defTabSz="901342" rtl="0" fontAlgn="base" latinLnBrk="1">
        <a:spcBef>
          <a:spcPct val="0"/>
        </a:spcBef>
        <a:spcAft>
          <a:spcPct val="0"/>
        </a:spcAft>
        <a:defRPr kumimoji="1" sz="1953">
          <a:solidFill>
            <a:srgbClr val="336600"/>
          </a:solidFill>
          <a:latin typeface="돋움" pitchFamily="50" charset="-127"/>
          <a:ea typeface="돋움" pitchFamily="50" charset="-127"/>
        </a:defRPr>
      </a:lvl7pPr>
      <a:lvl8pPr marL="1894789" algn="l" defTabSz="901342" rtl="0" fontAlgn="base" latinLnBrk="1">
        <a:spcBef>
          <a:spcPct val="0"/>
        </a:spcBef>
        <a:spcAft>
          <a:spcPct val="0"/>
        </a:spcAft>
        <a:defRPr kumimoji="1" sz="1953">
          <a:solidFill>
            <a:srgbClr val="336600"/>
          </a:solidFill>
          <a:latin typeface="돋움" pitchFamily="50" charset="-127"/>
          <a:ea typeface="돋움" pitchFamily="50" charset="-127"/>
        </a:defRPr>
      </a:lvl8pPr>
      <a:lvl9pPr marL="2526386" algn="l" defTabSz="901342" rtl="0" fontAlgn="base" latinLnBrk="1">
        <a:spcBef>
          <a:spcPct val="0"/>
        </a:spcBef>
        <a:spcAft>
          <a:spcPct val="0"/>
        </a:spcAft>
        <a:defRPr kumimoji="1" sz="1953">
          <a:solidFill>
            <a:srgbClr val="336600"/>
          </a:solidFill>
          <a:latin typeface="돋움" pitchFamily="50" charset="-127"/>
          <a:ea typeface="돋움" pitchFamily="50" charset="-127"/>
        </a:defRPr>
      </a:lvl9pPr>
    </p:titleStyle>
    <p:bodyStyle>
      <a:lvl1pPr marL="265138" indent="-265138" algn="l" defTabSz="900848" rtl="0" eaLnBrk="0" fontAlgn="base" latinLnBrk="1" hangingPunct="0">
        <a:spcBef>
          <a:spcPct val="20000"/>
        </a:spcBef>
        <a:spcAft>
          <a:spcPct val="0"/>
        </a:spcAft>
        <a:buChar char="•"/>
        <a:defRPr kumimoji="1" sz="1953">
          <a:solidFill>
            <a:schemeClr val="tx1"/>
          </a:solidFill>
          <a:latin typeface="+mn-lt"/>
          <a:ea typeface="+mn-ea"/>
          <a:cs typeface="+mn-cs"/>
        </a:defRPr>
      </a:lvl1pPr>
      <a:lvl2pPr marL="784559" indent="-255835" algn="l" defTabSz="900848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660">
          <a:solidFill>
            <a:schemeClr val="tx1"/>
          </a:solidFill>
          <a:latin typeface="+mn-lt"/>
          <a:ea typeface="+mn-ea"/>
        </a:defRPr>
      </a:lvl2pPr>
      <a:lvl3pPr marL="1424920" indent="-224825" algn="l" defTabSz="900848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344">
          <a:solidFill>
            <a:schemeClr val="tx1"/>
          </a:solidFill>
          <a:latin typeface="+mn-lt"/>
          <a:ea typeface="+mn-ea"/>
        </a:defRPr>
      </a:lvl3pPr>
      <a:lvl4pPr marL="1913331" indent="-224825" algn="l" defTabSz="900848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953">
          <a:solidFill>
            <a:schemeClr val="tx1"/>
          </a:solidFill>
          <a:latin typeface="+mn-lt"/>
          <a:ea typeface="+mn-ea"/>
        </a:defRPr>
      </a:lvl4pPr>
      <a:lvl5pPr marL="2403292" indent="-224825" algn="l" defTabSz="900848" rtl="0" eaLnBrk="0" fontAlgn="base" latinLnBrk="1" hangingPunct="0">
        <a:spcBef>
          <a:spcPct val="20000"/>
        </a:spcBef>
        <a:spcAft>
          <a:spcPct val="0"/>
        </a:spcAft>
        <a:buChar char="»"/>
        <a:defRPr kumimoji="1" sz="1953">
          <a:solidFill>
            <a:schemeClr val="tx1"/>
          </a:solidFill>
          <a:latin typeface="+mn-lt"/>
          <a:ea typeface="+mn-ea"/>
        </a:defRPr>
      </a:lvl5pPr>
      <a:lvl6pPr marL="3035171" indent="-225884" algn="l" defTabSz="901342" rtl="0" fontAlgn="base" latinLnBrk="1">
        <a:spcBef>
          <a:spcPct val="20000"/>
        </a:spcBef>
        <a:spcAft>
          <a:spcPct val="0"/>
        </a:spcAft>
        <a:buChar char="»"/>
        <a:defRPr kumimoji="1" sz="1953">
          <a:solidFill>
            <a:schemeClr val="tx1"/>
          </a:solidFill>
          <a:latin typeface="+mn-lt"/>
          <a:ea typeface="+mn-ea"/>
        </a:defRPr>
      </a:lvl6pPr>
      <a:lvl7pPr marL="3666768" indent="-225884" algn="l" defTabSz="901342" rtl="0" fontAlgn="base" latinLnBrk="1">
        <a:spcBef>
          <a:spcPct val="20000"/>
        </a:spcBef>
        <a:spcAft>
          <a:spcPct val="0"/>
        </a:spcAft>
        <a:buChar char="»"/>
        <a:defRPr kumimoji="1" sz="1953">
          <a:solidFill>
            <a:schemeClr val="tx1"/>
          </a:solidFill>
          <a:latin typeface="+mn-lt"/>
          <a:ea typeface="+mn-ea"/>
        </a:defRPr>
      </a:lvl7pPr>
      <a:lvl8pPr marL="4298365" indent="-225884" algn="l" defTabSz="901342" rtl="0" fontAlgn="base" latinLnBrk="1">
        <a:spcBef>
          <a:spcPct val="20000"/>
        </a:spcBef>
        <a:spcAft>
          <a:spcPct val="0"/>
        </a:spcAft>
        <a:buChar char="»"/>
        <a:defRPr kumimoji="1" sz="1953">
          <a:solidFill>
            <a:schemeClr val="tx1"/>
          </a:solidFill>
          <a:latin typeface="+mn-lt"/>
          <a:ea typeface="+mn-ea"/>
        </a:defRPr>
      </a:lvl8pPr>
      <a:lvl9pPr marL="4929961" indent="-225884" algn="l" defTabSz="901342" rtl="0" fontAlgn="base" latinLnBrk="1">
        <a:spcBef>
          <a:spcPct val="20000"/>
        </a:spcBef>
        <a:spcAft>
          <a:spcPct val="0"/>
        </a:spcAft>
        <a:buChar char="»"/>
        <a:defRPr kumimoji="1" sz="1953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1263192" rtl="0" eaLnBrk="1" latinLnBrk="1" hangingPunct="1">
        <a:defRPr sz="2442" kern="1200">
          <a:solidFill>
            <a:schemeClr val="tx1"/>
          </a:solidFill>
          <a:latin typeface="+mn-lt"/>
          <a:ea typeface="+mn-ea"/>
          <a:cs typeface="+mn-cs"/>
        </a:defRPr>
      </a:lvl1pPr>
      <a:lvl2pPr marL="631597" algn="l" defTabSz="1263192" rtl="0" eaLnBrk="1" latinLnBrk="1" hangingPunct="1">
        <a:defRPr sz="2442" kern="1200">
          <a:solidFill>
            <a:schemeClr val="tx1"/>
          </a:solidFill>
          <a:latin typeface="+mn-lt"/>
          <a:ea typeface="+mn-ea"/>
          <a:cs typeface="+mn-cs"/>
        </a:defRPr>
      </a:lvl2pPr>
      <a:lvl3pPr marL="1263192" algn="l" defTabSz="1263192" rtl="0" eaLnBrk="1" latinLnBrk="1" hangingPunct="1">
        <a:defRPr sz="2442" kern="1200">
          <a:solidFill>
            <a:schemeClr val="tx1"/>
          </a:solidFill>
          <a:latin typeface="+mn-lt"/>
          <a:ea typeface="+mn-ea"/>
          <a:cs typeface="+mn-cs"/>
        </a:defRPr>
      </a:lvl3pPr>
      <a:lvl4pPr marL="1894789" algn="l" defTabSz="1263192" rtl="0" eaLnBrk="1" latinLnBrk="1" hangingPunct="1">
        <a:defRPr sz="2442" kern="1200">
          <a:solidFill>
            <a:schemeClr val="tx1"/>
          </a:solidFill>
          <a:latin typeface="+mn-lt"/>
          <a:ea typeface="+mn-ea"/>
          <a:cs typeface="+mn-cs"/>
        </a:defRPr>
      </a:lvl4pPr>
      <a:lvl5pPr marL="2526386" algn="l" defTabSz="1263192" rtl="0" eaLnBrk="1" latinLnBrk="1" hangingPunct="1">
        <a:defRPr sz="2442" kern="1200">
          <a:solidFill>
            <a:schemeClr val="tx1"/>
          </a:solidFill>
          <a:latin typeface="+mn-lt"/>
          <a:ea typeface="+mn-ea"/>
          <a:cs typeface="+mn-cs"/>
        </a:defRPr>
      </a:lvl5pPr>
      <a:lvl6pPr marL="3157982" algn="l" defTabSz="1263192" rtl="0" eaLnBrk="1" latinLnBrk="1" hangingPunct="1">
        <a:defRPr sz="2442" kern="1200">
          <a:solidFill>
            <a:schemeClr val="tx1"/>
          </a:solidFill>
          <a:latin typeface="+mn-lt"/>
          <a:ea typeface="+mn-ea"/>
          <a:cs typeface="+mn-cs"/>
        </a:defRPr>
      </a:lvl6pPr>
      <a:lvl7pPr marL="3789578" algn="l" defTabSz="1263192" rtl="0" eaLnBrk="1" latinLnBrk="1" hangingPunct="1">
        <a:defRPr sz="2442" kern="1200">
          <a:solidFill>
            <a:schemeClr val="tx1"/>
          </a:solidFill>
          <a:latin typeface="+mn-lt"/>
          <a:ea typeface="+mn-ea"/>
          <a:cs typeface="+mn-cs"/>
        </a:defRPr>
      </a:lvl7pPr>
      <a:lvl8pPr marL="4421175" algn="l" defTabSz="1263192" rtl="0" eaLnBrk="1" latinLnBrk="1" hangingPunct="1">
        <a:defRPr sz="2442" kern="1200">
          <a:solidFill>
            <a:schemeClr val="tx1"/>
          </a:solidFill>
          <a:latin typeface="+mn-lt"/>
          <a:ea typeface="+mn-ea"/>
          <a:cs typeface="+mn-cs"/>
        </a:defRPr>
      </a:lvl8pPr>
      <a:lvl9pPr marL="5052771" algn="l" defTabSz="1263192" rtl="0" eaLnBrk="1" latinLnBrk="1" hangingPunct="1">
        <a:defRPr sz="244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4" descr="title_2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466725" y="44450"/>
            <a:ext cx="8972550" cy="6429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52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1136650" y="1341438"/>
            <a:ext cx="8047038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제목을 입력하세요</a:t>
            </a:r>
            <a:endParaRPr lang="en-US" altLang="ko-KR" smtClean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2A2AFD1-99B0-49AC-882E-2809CDD0E74C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7346731" y="5881357"/>
            <a:ext cx="1624308" cy="66402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029" r:id="rId1"/>
    <p:sldLayoutId id="2147484028" r:id="rId2"/>
    <p:sldLayoutId id="2147484027" r:id="rId3"/>
    <p:sldLayoutId id="2147484026" r:id="rId4"/>
    <p:sldLayoutId id="2147484025" r:id="rId5"/>
    <p:sldLayoutId id="2147484024" r:id="rId6"/>
    <p:sldLayoutId id="2147484023" r:id="rId7"/>
    <p:sldLayoutId id="2147484022" r:id="rId8"/>
    <p:sldLayoutId id="2147484021" r:id="rId9"/>
    <p:sldLayoutId id="2147484020" r:id="rId10"/>
    <p:sldLayoutId id="2147484019" r:id="rId11"/>
  </p:sldLayoutIdLst>
  <p:hf hdr="0" ftr="0" dt="0"/>
  <p:txStyles>
    <p:titleStyle>
      <a:lvl1pPr marL="361950" indent="-361950" algn="l" rtl="0" eaLnBrk="0" fontAlgn="base" latinLnBrk="1" hangingPunct="0">
        <a:lnSpc>
          <a:spcPct val="120000"/>
        </a:lnSpc>
        <a:spcBef>
          <a:spcPct val="0"/>
        </a:spcBef>
        <a:spcAft>
          <a:spcPct val="0"/>
        </a:spcAft>
        <a:defRPr kumimoji="1" sz="3200" b="1">
          <a:solidFill>
            <a:schemeClr val="tx1"/>
          </a:solidFill>
          <a:latin typeface="맑은 고딕" pitchFamily="50" charset="-127"/>
          <a:ea typeface="맑은 고딕" pitchFamily="50" charset="-127"/>
          <a:cs typeface="+mj-cs"/>
        </a:defRPr>
      </a:lvl1pPr>
      <a:lvl2pPr marL="361950" indent="-361950" algn="l" rtl="0" eaLnBrk="0" fontAlgn="base" latinLnBrk="1" hangingPunct="0">
        <a:lnSpc>
          <a:spcPct val="120000"/>
        </a:lnSpc>
        <a:spcBef>
          <a:spcPct val="0"/>
        </a:spcBef>
        <a:spcAft>
          <a:spcPct val="0"/>
        </a:spcAft>
        <a:defRPr kumimoji="1" sz="3200" b="1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marL="361950" indent="-361950" algn="l" rtl="0" eaLnBrk="0" fontAlgn="base" latinLnBrk="1" hangingPunct="0">
        <a:lnSpc>
          <a:spcPct val="120000"/>
        </a:lnSpc>
        <a:spcBef>
          <a:spcPct val="0"/>
        </a:spcBef>
        <a:spcAft>
          <a:spcPct val="0"/>
        </a:spcAft>
        <a:defRPr kumimoji="1" sz="3200" b="1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marL="361950" indent="-361950" algn="l" rtl="0" eaLnBrk="0" fontAlgn="base" latinLnBrk="1" hangingPunct="0">
        <a:lnSpc>
          <a:spcPct val="120000"/>
        </a:lnSpc>
        <a:spcBef>
          <a:spcPct val="0"/>
        </a:spcBef>
        <a:spcAft>
          <a:spcPct val="0"/>
        </a:spcAft>
        <a:defRPr kumimoji="1" sz="3200" b="1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marL="361950" indent="-361950" algn="l" rtl="0" eaLnBrk="0" fontAlgn="base" latinLnBrk="1" hangingPunct="0">
        <a:lnSpc>
          <a:spcPct val="120000"/>
        </a:lnSpc>
        <a:spcBef>
          <a:spcPct val="0"/>
        </a:spcBef>
        <a:spcAft>
          <a:spcPct val="0"/>
        </a:spcAft>
        <a:defRPr kumimoji="1" sz="3200" b="1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819150" indent="-361950" algn="l" rtl="0" fontAlgn="base" latinLnBrk="1">
        <a:lnSpc>
          <a:spcPct val="120000"/>
        </a:lnSpc>
        <a:spcBef>
          <a:spcPct val="0"/>
        </a:spcBef>
        <a:spcAft>
          <a:spcPct val="0"/>
        </a:spcAft>
        <a:defRPr kumimoji="1" sz="3200" b="1">
          <a:solidFill>
            <a:schemeClr val="tx1"/>
          </a:solidFill>
          <a:latin typeface="굴림" pitchFamily="50" charset="-127"/>
          <a:ea typeface="굴림" pitchFamily="50" charset="-127"/>
        </a:defRPr>
      </a:lvl6pPr>
      <a:lvl7pPr marL="1276350" indent="-361950" algn="l" rtl="0" fontAlgn="base" latinLnBrk="1">
        <a:lnSpc>
          <a:spcPct val="120000"/>
        </a:lnSpc>
        <a:spcBef>
          <a:spcPct val="0"/>
        </a:spcBef>
        <a:spcAft>
          <a:spcPct val="0"/>
        </a:spcAft>
        <a:defRPr kumimoji="1" sz="3200" b="1">
          <a:solidFill>
            <a:schemeClr val="tx1"/>
          </a:solidFill>
          <a:latin typeface="굴림" pitchFamily="50" charset="-127"/>
          <a:ea typeface="굴림" pitchFamily="50" charset="-127"/>
        </a:defRPr>
      </a:lvl7pPr>
      <a:lvl8pPr marL="1733550" indent="-361950" algn="l" rtl="0" fontAlgn="base" latinLnBrk="1">
        <a:lnSpc>
          <a:spcPct val="120000"/>
        </a:lnSpc>
        <a:spcBef>
          <a:spcPct val="0"/>
        </a:spcBef>
        <a:spcAft>
          <a:spcPct val="0"/>
        </a:spcAft>
        <a:defRPr kumimoji="1" sz="3200" b="1">
          <a:solidFill>
            <a:schemeClr val="tx1"/>
          </a:solidFill>
          <a:latin typeface="굴림" pitchFamily="50" charset="-127"/>
          <a:ea typeface="굴림" pitchFamily="50" charset="-127"/>
        </a:defRPr>
      </a:lvl8pPr>
      <a:lvl9pPr marL="2190750" indent="-361950" algn="l" rtl="0" fontAlgn="base" latinLnBrk="1">
        <a:lnSpc>
          <a:spcPct val="120000"/>
        </a:lnSpc>
        <a:spcBef>
          <a:spcPct val="0"/>
        </a:spcBef>
        <a:spcAft>
          <a:spcPct val="0"/>
        </a:spcAft>
        <a:defRPr kumimoji="1" sz="3200" b="1">
          <a:solidFill>
            <a:schemeClr val="tx1"/>
          </a:solidFill>
          <a:latin typeface="굴림" pitchFamily="50" charset="-127"/>
          <a:ea typeface="굴림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lr>
          <a:srgbClr val="5F5F5F"/>
        </a:buClr>
        <a:buChar char="•"/>
        <a:defRPr kumimoji="1" sz="1600" b="1">
          <a:solidFill>
            <a:srgbClr val="221F1F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827088" indent="-285750" algn="l" rtl="0" eaLnBrk="0" fontAlgn="base" latinLnBrk="1" hangingPunct="0">
        <a:spcBef>
          <a:spcPct val="20000"/>
        </a:spcBef>
        <a:spcAft>
          <a:spcPct val="0"/>
        </a:spcAft>
        <a:buClr>
          <a:srgbClr val="5F5F5F"/>
        </a:buClr>
        <a:buChar char="•"/>
        <a:defRPr kumimoji="1" sz="1200">
          <a:solidFill>
            <a:srgbClr val="221F1F"/>
          </a:solidFill>
          <a:latin typeface="맑은 고딕" pitchFamily="50" charset="-127"/>
          <a:ea typeface="맑은 고딕" pitchFamily="50" charset="-127"/>
        </a:defRPr>
      </a:lvl2pPr>
      <a:lvl3pPr marL="1235075" indent="-228600" algn="l" rtl="0" eaLnBrk="0" fontAlgn="base" latinLnBrk="1" hangingPunct="0">
        <a:spcBef>
          <a:spcPct val="20000"/>
        </a:spcBef>
        <a:spcAft>
          <a:spcPct val="0"/>
        </a:spcAft>
        <a:buClr>
          <a:srgbClr val="5F5F5F"/>
        </a:buClr>
        <a:buChar char="•"/>
        <a:defRPr kumimoji="1" sz="1200">
          <a:solidFill>
            <a:srgbClr val="221F1F"/>
          </a:solidFill>
          <a:latin typeface="맑은 고딕" pitchFamily="50" charset="-127"/>
          <a:ea typeface="맑은 고딕" pitchFamily="50" charset="-127"/>
        </a:defRPr>
      </a:lvl3pPr>
      <a:lvl4pPr marL="1643063" indent="-228600" algn="l" rtl="0" eaLnBrk="0" fontAlgn="base" latinLnBrk="1" hangingPunct="0">
        <a:spcBef>
          <a:spcPct val="20000"/>
        </a:spcBef>
        <a:spcAft>
          <a:spcPct val="0"/>
        </a:spcAft>
        <a:buClr>
          <a:srgbClr val="5F5F5F"/>
        </a:buClr>
        <a:buChar char="•"/>
        <a:defRPr kumimoji="1" sz="1200">
          <a:solidFill>
            <a:srgbClr val="221F1F"/>
          </a:solidFill>
          <a:latin typeface="맑은 고딕" pitchFamily="50" charset="-127"/>
          <a:ea typeface="맑은 고딕" pitchFamily="50" charset="-127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lr>
          <a:srgbClr val="5F5F5F"/>
        </a:buClr>
        <a:buChar char="•"/>
        <a:defRPr kumimoji="1" sz="1200">
          <a:solidFill>
            <a:srgbClr val="221F1F"/>
          </a:solidFill>
          <a:latin typeface="맑은 고딕" pitchFamily="50" charset="-127"/>
          <a:ea typeface="맑은 고딕" pitchFamily="50" charset="-127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lr>
          <a:srgbClr val="5F5F5F"/>
        </a:buClr>
        <a:buChar char="•"/>
        <a:defRPr kumimoji="1" sz="1200">
          <a:solidFill>
            <a:srgbClr val="221F1F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lr>
          <a:srgbClr val="5F5F5F"/>
        </a:buClr>
        <a:buChar char="•"/>
        <a:defRPr kumimoji="1" sz="1200">
          <a:solidFill>
            <a:srgbClr val="221F1F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lr>
          <a:srgbClr val="5F5F5F"/>
        </a:buClr>
        <a:buChar char="•"/>
        <a:defRPr kumimoji="1" sz="1200">
          <a:solidFill>
            <a:srgbClr val="221F1F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lr>
          <a:srgbClr val="5F5F5F"/>
        </a:buClr>
        <a:buChar char="•"/>
        <a:defRPr kumimoji="1" sz="1200">
          <a:solidFill>
            <a:srgbClr val="221F1F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9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 anchor="ctr"/>
          <a:lstStyle/>
          <a:p>
            <a:pPr marL="0" indent="0" eaLnBrk="1" hangingPunct="1"/>
            <a:r>
              <a:rPr lang="ko-KR" altLang="en-US" sz="2400" dirty="0" smtClean="0"/>
              <a:t>특강</a:t>
            </a:r>
            <a:r>
              <a:rPr lang="en-US" altLang="ko-KR" sz="2400" dirty="0" smtClean="0"/>
              <a:t>. </a:t>
            </a:r>
            <a:r>
              <a:rPr lang="ko-KR" altLang="en-US" sz="2400" dirty="0" smtClean="0"/>
              <a:t>취업 진로 교육</a:t>
            </a:r>
          </a:p>
        </p:txBody>
      </p:sp>
      <p:sp>
        <p:nvSpPr>
          <p:cNvPr id="3075" name="Text Box 89"/>
          <p:cNvSpPr txBox="1">
            <a:spLocks noChangeArrowheads="1"/>
          </p:cNvSpPr>
          <p:nvPr/>
        </p:nvSpPr>
        <p:spPr bwMode="auto">
          <a:xfrm>
            <a:off x="5383701" y="5135150"/>
            <a:ext cx="3462338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 eaLnBrk="1" latinLnBrk="1" hangingPunct="1">
              <a:spcBef>
                <a:spcPct val="0"/>
              </a:spcBef>
              <a:buClrTx/>
            </a:pPr>
            <a:r>
              <a:rPr kumimoji="1" lang="ko-KR" altLang="en-US" dirty="0" smtClean="0">
                <a:solidFill>
                  <a:schemeClr val="tx1"/>
                </a:solidFill>
              </a:rPr>
              <a:t>홍필두 교수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3379" y="5135150"/>
            <a:ext cx="548990" cy="534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Box 89"/>
          <p:cNvSpPr txBox="1">
            <a:spLocks noChangeArrowheads="1"/>
          </p:cNvSpPr>
          <p:nvPr/>
        </p:nvSpPr>
        <p:spPr bwMode="auto">
          <a:xfrm>
            <a:off x="1590261" y="3087564"/>
            <a:ext cx="4679342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latinLnBrk="1" hangingPunct="1">
              <a:spcBef>
                <a:spcPct val="0"/>
              </a:spcBef>
              <a:buClrTx/>
            </a:pPr>
            <a:r>
              <a:rPr kumimoji="1" lang="ko-KR" altLang="en-US" dirty="0" smtClean="0">
                <a:solidFill>
                  <a:schemeClr val="tx1"/>
                </a:solidFill>
              </a:rPr>
              <a:t>본 내용은 홍필두 교수의 개인적 견해임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pPr eaLnBrk="1" latinLnBrk="1" hangingPunct="1">
              <a:spcBef>
                <a:spcPct val="0"/>
              </a:spcBef>
              <a:buClrTx/>
            </a:pPr>
            <a:r>
              <a:rPr kumimoji="1" lang="ko-KR" altLang="en-US" dirty="0" smtClean="0">
                <a:solidFill>
                  <a:schemeClr val="tx1"/>
                </a:solidFill>
              </a:rPr>
              <a:t>편견도 있을 수 있고</a:t>
            </a:r>
            <a:r>
              <a:rPr kumimoji="1" lang="en-US" altLang="ko-KR" dirty="0" smtClean="0">
                <a:solidFill>
                  <a:schemeClr val="tx1"/>
                </a:solidFill>
              </a:rPr>
              <a:t>, </a:t>
            </a:r>
            <a:r>
              <a:rPr kumimoji="1" lang="ko-KR" altLang="en-US" dirty="0" smtClean="0">
                <a:solidFill>
                  <a:schemeClr val="tx1"/>
                </a:solidFill>
              </a:rPr>
              <a:t>바른 방법이 아닐 수도 있음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81" name="Rectangle 2"/>
          <p:cNvSpPr>
            <a:spLocks noChangeArrowheads="1"/>
          </p:cNvSpPr>
          <p:nvPr/>
        </p:nvSpPr>
        <p:spPr bwMode="auto">
          <a:xfrm>
            <a:off x="273050" y="0"/>
            <a:ext cx="950436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0"/>
          <a:lstStyle/>
          <a:p>
            <a:pPr eaLnBrk="1" hangingPunct="1">
              <a:spcBef>
                <a:spcPct val="0"/>
              </a:spcBef>
              <a:buClrTx/>
            </a:pPr>
            <a:r>
              <a:rPr lang="en-US" altLang="ko-KR" sz="1800" dirty="0" smtClean="0">
                <a:solidFill>
                  <a:schemeClr val="bg1"/>
                </a:solidFill>
              </a:rPr>
              <a:t>  </a:t>
            </a:r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331782" name="Rectangle 3"/>
          <p:cNvSpPr txBox="1">
            <a:spLocks noChangeArrowheads="1"/>
          </p:cNvSpPr>
          <p:nvPr/>
        </p:nvSpPr>
        <p:spPr bwMode="auto">
          <a:xfrm>
            <a:off x="931041" y="818917"/>
            <a:ext cx="8437403" cy="4780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ko-KR" altLang="en-US" dirty="0"/>
              <a:t>가</a:t>
            </a:r>
            <a:r>
              <a:rPr lang="en-US" altLang="ko-KR" dirty="0" smtClean="0"/>
              <a:t>. </a:t>
            </a:r>
            <a:r>
              <a:rPr lang="ko-KR" altLang="en-US" dirty="0" smtClean="0"/>
              <a:t>나를 알기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보유 </a:t>
            </a:r>
            <a:r>
              <a:rPr lang="en-US" altLang="ko-KR" dirty="0" smtClean="0"/>
              <a:t>Skill Set</a:t>
            </a:r>
            <a:r>
              <a:rPr lang="ko-KR" altLang="en-US" dirty="0" smtClean="0"/>
              <a:t>작성</a:t>
            </a:r>
            <a:endParaRPr lang="en-US" altLang="ko-KR" dirty="0" smtClean="0"/>
          </a:p>
          <a:p>
            <a:pPr marL="285750" indent="-285750">
              <a:spcBef>
                <a:spcPct val="0"/>
              </a:spcBef>
              <a:buFontTx/>
              <a:buChar char="-"/>
            </a:pPr>
            <a:r>
              <a:rPr lang="ko-KR" altLang="en-US" dirty="0" smtClean="0"/>
              <a:t>내가 무엇을 할 줄 알고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잘 할 수 있고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등등</a:t>
            </a:r>
            <a:r>
              <a:rPr lang="en-US" altLang="ko-KR" dirty="0" smtClean="0"/>
              <a:t>.</a:t>
            </a:r>
          </a:p>
          <a:p>
            <a:pPr marL="285750" indent="-285750">
              <a:spcBef>
                <a:spcPct val="0"/>
              </a:spcBef>
              <a:buFontTx/>
              <a:buChar char="-"/>
            </a:pPr>
            <a:r>
              <a:rPr lang="ko-KR" altLang="en-US" dirty="0" smtClean="0"/>
              <a:t>나라는 상품을 돋보이게 하는 경쟁력</a:t>
            </a:r>
            <a:endParaRPr lang="en-US" altLang="ko-KR" dirty="0" smtClean="0"/>
          </a:p>
          <a:p>
            <a:pPr marL="285750" indent="-285750">
              <a:spcBef>
                <a:spcPct val="0"/>
              </a:spcBef>
              <a:buFontTx/>
              <a:buChar char="-"/>
            </a:pPr>
            <a:r>
              <a:rPr lang="ko-KR" altLang="en-US" dirty="0" smtClean="0"/>
              <a:t>생전 자소서 </a:t>
            </a:r>
            <a:r>
              <a:rPr lang="ko-KR" altLang="en-US" dirty="0" err="1" smtClean="0"/>
              <a:t>한장</a:t>
            </a:r>
            <a:r>
              <a:rPr lang="ko-KR" altLang="en-US" dirty="0" smtClean="0"/>
              <a:t> 채우기도 어려웠으나</a:t>
            </a:r>
            <a:r>
              <a:rPr lang="en-US" altLang="ko-KR" dirty="0" smtClean="0"/>
              <a:t>. </a:t>
            </a:r>
            <a:r>
              <a:rPr lang="ko-KR" altLang="en-US" dirty="0" err="1" smtClean="0"/>
              <a:t>아무말이나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아무노래나</a:t>
            </a:r>
            <a:r>
              <a:rPr lang="ko-KR" altLang="en-US" dirty="0" smtClean="0"/>
              <a:t> 여기 다 </a:t>
            </a:r>
            <a:r>
              <a:rPr lang="ko-KR" altLang="en-US" dirty="0" err="1" smtClean="0"/>
              <a:t>채워보시오</a:t>
            </a:r>
            <a:r>
              <a:rPr lang="en-US" altLang="ko-KR" dirty="0" smtClean="0"/>
              <a:t>..</a:t>
            </a:r>
          </a:p>
        </p:txBody>
      </p:sp>
      <p:sp>
        <p:nvSpPr>
          <p:cNvPr id="6179" name="슬라이드 번호 개체 틀 13"/>
          <p:cNvSpPr txBox="1">
            <a:spLocks noGrp="1"/>
          </p:cNvSpPr>
          <p:nvPr/>
        </p:nvSpPr>
        <p:spPr bwMode="auto">
          <a:xfrm>
            <a:off x="4665663" y="6538913"/>
            <a:ext cx="557212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spcBef>
                <a:spcPct val="0"/>
              </a:spcBef>
              <a:buClrTx/>
              <a:defRPr/>
            </a:pPr>
            <a:fld id="{69188C54-76CB-4412-96DE-3B5465248ED9}" type="slidenum">
              <a:rPr lang="en-US" altLang="ko-KR" sz="1100" b="0"/>
              <a:pPr algn="ctr" eaLnBrk="1" hangingPunct="1">
                <a:spcBef>
                  <a:spcPct val="0"/>
                </a:spcBef>
                <a:buClrTx/>
                <a:defRPr/>
              </a:pPr>
              <a:t>9</a:t>
            </a:fld>
            <a:endParaRPr lang="en-US" altLang="ko-KR" sz="1100" b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3018903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ko-KR" altLang="en-US" sz="1800" dirty="0" smtClean="0"/>
              <a:t>취업 진로 교육</a:t>
            </a:r>
            <a:endParaRPr lang="en-US" altLang="ko-KR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624178" y="1470991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Line 2"/>
          <p:cNvSpPr>
            <a:spLocks noChangeShapeType="1"/>
          </p:cNvSpPr>
          <p:nvPr/>
        </p:nvSpPr>
        <p:spPr bwMode="auto">
          <a:xfrm>
            <a:off x="1395189" y="4080524"/>
            <a:ext cx="7810962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27" name="Line 4"/>
          <p:cNvSpPr>
            <a:spLocks noChangeShapeType="1"/>
          </p:cNvSpPr>
          <p:nvPr/>
        </p:nvSpPr>
        <p:spPr bwMode="auto">
          <a:xfrm flipH="1" flipV="1">
            <a:off x="3075481" y="2286315"/>
            <a:ext cx="808456" cy="1791814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28" name="Line 5"/>
          <p:cNvSpPr>
            <a:spLocks noChangeShapeType="1"/>
          </p:cNvSpPr>
          <p:nvPr/>
        </p:nvSpPr>
        <p:spPr bwMode="auto">
          <a:xfrm flipH="1" flipV="1">
            <a:off x="4831518" y="2286315"/>
            <a:ext cx="810003" cy="1791814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29" name="Line 6"/>
          <p:cNvSpPr>
            <a:spLocks noChangeShapeType="1"/>
          </p:cNvSpPr>
          <p:nvPr/>
        </p:nvSpPr>
        <p:spPr bwMode="auto">
          <a:xfrm flipH="1" flipV="1">
            <a:off x="6666390" y="2288710"/>
            <a:ext cx="810003" cy="1791814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0" name="Line 7"/>
          <p:cNvSpPr>
            <a:spLocks noChangeShapeType="1"/>
          </p:cNvSpPr>
          <p:nvPr/>
        </p:nvSpPr>
        <p:spPr bwMode="auto">
          <a:xfrm flipH="1" flipV="1">
            <a:off x="8391510" y="2286315"/>
            <a:ext cx="808457" cy="1791814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1" name="Text Box 8"/>
          <p:cNvSpPr txBox="1">
            <a:spLocks noChangeArrowheads="1"/>
          </p:cNvSpPr>
          <p:nvPr/>
        </p:nvSpPr>
        <p:spPr bwMode="auto">
          <a:xfrm>
            <a:off x="2518991" y="2020417"/>
            <a:ext cx="1156263" cy="26829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  <a:shade val="30000"/>
                  <a:satMod val="115000"/>
                </a:schemeClr>
              </a:gs>
              <a:gs pos="50000">
                <a:schemeClr val="accent1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accent1">
                  <a:lumMod val="20000"/>
                  <a:lumOff val="8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algn="ctr" latinLnBrk="0">
              <a:spcBef>
                <a:spcPct val="20000"/>
              </a:spcBef>
              <a:buClr>
                <a:schemeClr val="bg2"/>
              </a:buClr>
              <a:buSzPct val="100000"/>
              <a:defRPr/>
            </a:pPr>
            <a:r>
              <a:rPr lang="ko-KR" altLang="en-US" sz="1000" dirty="0" smtClean="0"/>
              <a:t>회사경력</a:t>
            </a:r>
            <a:endParaRPr kumimoji="0" lang="en-US" altLang="ko-KR" sz="1000" b="1" dirty="0"/>
          </a:p>
        </p:txBody>
      </p:sp>
      <p:sp>
        <p:nvSpPr>
          <p:cNvPr id="32" name="Text Box 9"/>
          <p:cNvSpPr txBox="1">
            <a:spLocks noChangeArrowheads="1"/>
          </p:cNvSpPr>
          <p:nvPr/>
        </p:nvSpPr>
        <p:spPr bwMode="auto">
          <a:xfrm>
            <a:off x="2518991" y="5872338"/>
            <a:ext cx="1156263" cy="26949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  <a:shade val="30000"/>
                  <a:satMod val="115000"/>
                </a:schemeClr>
              </a:gs>
              <a:gs pos="50000">
                <a:schemeClr val="accent1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accent1">
                  <a:lumMod val="20000"/>
                  <a:lumOff val="80000"/>
                  <a:shade val="100000"/>
                  <a:satMod val="115000"/>
                </a:schemeClr>
              </a:gs>
            </a:gsLst>
            <a:lin ang="13500000" scaled="1"/>
            <a:tileRect/>
          </a:gra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algn="ctr" latinLnBrk="0">
              <a:spcBef>
                <a:spcPct val="20000"/>
              </a:spcBef>
              <a:buClr>
                <a:schemeClr val="bg2"/>
              </a:buClr>
              <a:buSzPct val="100000"/>
              <a:defRPr/>
            </a:pPr>
            <a:endParaRPr kumimoji="0" lang="en-US" altLang="ko-KR" b="1" dirty="0">
              <a:ea typeface="맑은 고딕" pitchFamily="50" charset="-127"/>
            </a:endParaRPr>
          </a:p>
        </p:txBody>
      </p:sp>
      <p:sp>
        <p:nvSpPr>
          <p:cNvPr id="33" name="Text Box 10"/>
          <p:cNvSpPr txBox="1">
            <a:spLocks noChangeArrowheads="1"/>
          </p:cNvSpPr>
          <p:nvPr/>
        </p:nvSpPr>
        <p:spPr bwMode="auto">
          <a:xfrm>
            <a:off x="4251840" y="2020417"/>
            <a:ext cx="1156263" cy="26829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  <a:shade val="30000"/>
                  <a:satMod val="115000"/>
                </a:schemeClr>
              </a:gs>
              <a:gs pos="50000">
                <a:schemeClr val="accent1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accent1">
                  <a:lumMod val="20000"/>
                  <a:lumOff val="80000"/>
                  <a:shade val="100000"/>
                  <a:satMod val="115000"/>
                </a:schemeClr>
              </a:gs>
            </a:gsLst>
            <a:lin ang="13500000" scaled="1"/>
            <a:tileRect/>
          </a:gra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algn="ctr" latinLnBrk="0">
              <a:spcBef>
                <a:spcPct val="20000"/>
              </a:spcBef>
              <a:buClr>
                <a:schemeClr val="bg2"/>
              </a:buClr>
              <a:buSzPct val="100000"/>
              <a:defRPr/>
            </a:pPr>
            <a:r>
              <a:rPr kumimoji="0" lang="ko-KR" altLang="en-US" sz="1050" b="1" dirty="0" smtClean="0">
                <a:ea typeface="맑은 고딕" pitchFamily="50" charset="-127"/>
              </a:rPr>
              <a:t>기업프로그래밍</a:t>
            </a:r>
            <a:endParaRPr kumimoji="0" lang="en-US" altLang="ko-KR" sz="1050" b="1" dirty="0">
              <a:ea typeface="맑은 고딕" pitchFamily="50" charset="-127"/>
            </a:endParaRPr>
          </a:p>
        </p:txBody>
      </p:sp>
      <p:sp>
        <p:nvSpPr>
          <p:cNvPr id="34" name="Text Box 11"/>
          <p:cNvSpPr txBox="1">
            <a:spLocks noChangeArrowheads="1"/>
          </p:cNvSpPr>
          <p:nvPr/>
        </p:nvSpPr>
        <p:spPr bwMode="auto">
          <a:xfrm>
            <a:off x="6035701" y="2020417"/>
            <a:ext cx="1156263" cy="26829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  <a:shade val="30000"/>
                  <a:satMod val="115000"/>
                </a:schemeClr>
              </a:gs>
              <a:gs pos="50000">
                <a:schemeClr val="accent1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accent1">
                  <a:lumMod val="20000"/>
                  <a:lumOff val="80000"/>
                  <a:shade val="100000"/>
                  <a:satMod val="115000"/>
                </a:schemeClr>
              </a:gs>
            </a:gsLst>
            <a:lin ang="13500000" scaled="1"/>
            <a:tileRect/>
          </a:gra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algn="ctr" latinLnBrk="0">
              <a:spcBef>
                <a:spcPct val="20000"/>
              </a:spcBef>
              <a:buClr>
                <a:schemeClr val="bg2"/>
              </a:buClr>
              <a:buSzPct val="100000"/>
              <a:defRPr/>
            </a:pPr>
            <a:r>
              <a:rPr kumimoji="0" lang="ko-KR" altLang="en-US" sz="1000" b="1" dirty="0" smtClean="0">
                <a:ea typeface="맑은 고딕" pitchFamily="50" charset="-127"/>
              </a:rPr>
              <a:t>알고리즘</a:t>
            </a:r>
            <a:endParaRPr kumimoji="0" lang="en-US" altLang="ko-KR" sz="1000" b="1" dirty="0">
              <a:ea typeface="맑은 고딕" pitchFamily="50" charset="-127"/>
            </a:endParaRPr>
          </a:p>
        </p:txBody>
      </p:sp>
      <p:sp>
        <p:nvSpPr>
          <p:cNvPr id="35" name="Text Box 12"/>
          <p:cNvSpPr txBox="1">
            <a:spLocks noChangeArrowheads="1"/>
          </p:cNvSpPr>
          <p:nvPr/>
        </p:nvSpPr>
        <p:spPr bwMode="auto">
          <a:xfrm>
            <a:off x="7767004" y="2020417"/>
            <a:ext cx="1156263" cy="26829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  <a:shade val="30000"/>
                  <a:satMod val="115000"/>
                </a:schemeClr>
              </a:gs>
              <a:gs pos="50000">
                <a:schemeClr val="accent1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accent1">
                  <a:lumMod val="20000"/>
                  <a:lumOff val="80000"/>
                  <a:shade val="100000"/>
                  <a:satMod val="115000"/>
                </a:schemeClr>
              </a:gs>
            </a:gsLst>
            <a:lin ang="13500000" scaled="1"/>
            <a:tileRect/>
          </a:gra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algn="ctr" latinLnBrk="0">
              <a:spcBef>
                <a:spcPct val="20000"/>
              </a:spcBef>
              <a:buClr>
                <a:schemeClr val="bg2"/>
              </a:buClr>
              <a:buSzPct val="100000"/>
              <a:defRPr/>
            </a:pPr>
            <a:endParaRPr kumimoji="0" lang="en-US" altLang="ko-KR" b="1" dirty="0">
              <a:ea typeface="맑은 고딕" pitchFamily="50" charset="-127"/>
            </a:endParaRPr>
          </a:p>
        </p:txBody>
      </p:sp>
      <p:sp>
        <p:nvSpPr>
          <p:cNvPr id="36" name="Text Box 13"/>
          <p:cNvSpPr txBox="1">
            <a:spLocks noChangeArrowheads="1"/>
          </p:cNvSpPr>
          <p:nvPr/>
        </p:nvSpPr>
        <p:spPr bwMode="auto">
          <a:xfrm>
            <a:off x="4251840" y="5872338"/>
            <a:ext cx="1156263" cy="26949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  <a:shade val="30000"/>
                  <a:satMod val="115000"/>
                </a:schemeClr>
              </a:gs>
              <a:gs pos="50000">
                <a:schemeClr val="accent1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accent1">
                  <a:lumMod val="20000"/>
                  <a:lumOff val="80000"/>
                  <a:shade val="100000"/>
                  <a:satMod val="115000"/>
                </a:schemeClr>
              </a:gs>
            </a:gsLst>
            <a:lin ang="13500000" scaled="1"/>
            <a:tileRect/>
          </a:gra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algn="ctr" latinLnBrk="0">
              <a:spcBef>
                <a:spcPct val="20000"/>
              </a:spcBef>
              <a:buClr>
                <a:schemeClr val="bg2"/>
              </a:buClr>
              <a:buSzPct val="100000"/>
              <a:defRPr/>
            </a:pPr>
            <a:endParaRPr kumimoji="0" lang="en-US" altLang="ko-KR" b="1" dirty="0">
              <a:ea typeface="맑은 고딕" pitchFamily="50" charset="-127"/>
            </a:endParaRPr>
          </a:p>
        </p:txBody>
      </p:sp>
      <p:sp>
        <p:nvSpPr>
          <p:cNvPr id="37" name="Text Box 14"/>
          <p:cNvSpPr txBox="1">
            <a:spLocks noChangeArrowheads="1"/>
          </p:cNvSpPr>
          <p:nvPr/>
        </p:nvSpPr>
        <p:spPr bwMode="auto">
          <a:xfrm>
            <a:off x="6035701" y="5872338"/>
            <a:ext cx="1156263" cy="26949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  <a:shade val="30000"/>
                  <a:satMod val="115000"/>
                </a:schemeClr>
              </a:gs>
              <a:gs pos="50000">
                <a:schemeClr val="accent1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accent1">
                  <a:lumMod val="20000"/>
                  <a:lumOff val="80000"/>
                  <a:shade val="100000"/>
                  <a:satMod val="115000"/>
                </a:schemeClr>
              </a:gs>
            </a:gsLst>
            <a:lin ang="13500000" scaled="1"/>
            <a:tileRect/>
          </a:gra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algn="ctr" latinLnBrk="0">
              <a:spcBef>
                <a:spcPct val="20000"/>
              </a:spcBef>
              <a:buClr>
                <a:schemeClr val="bg2"/>
              </a:buClr>
              <a:buSzPct val="100000"/>
              <a:defRPr/>
            </a:pPr>
            <a:endParaRPr kumimoji="0" lang="en-US" altLang="ko-KR" b="1" dirty="0">
              <a:ea typeface="맑은 고딕" pitchFamily="50" charset="-127"/>
            </a:endParaRPr>
          </a:p>
        </p:txBody>
      </p:sp>
      <p:sp>
        <p:nvSpPr>
          <p:cNvPr id="38" name="Text Box 15"/>
          <p:cNvSpPr txBox="1">
            <a:spLocks noChangeArrowheads="1"/>
          </p:cNvSpPr>
          <p:nvPr/>
        </p:nvSpPr>
        <p:spPr bwMode="auto">
          <a:xfrm>
            <a:off x="7767004" y="5872338"/>
            <a:ext cx="1156263" cy="26949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  <a:shade val="30000"/>
                  <a:satMod val="115000"/>
                </a:schemeClr>
              </a:gs>
              <a:gs pos="50000">
                <a:schemeClr val="accent1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accent1">
                  <a:lumMod val="20000"/>
                  <a:lumOff val="80000"/>
                  <a:shade val="100000"/>
                  <a:satMod val="115000"/>
                </a:schemeClr>
              </a:gs>
            </a:gsLst>
            <a:lin ang="13500000" scaled="1"/>
            <a:tileRect/>
          </a:gra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algn="ctr" latinLnBrk="0">
              <a:spcBef>
                <a:spcPct val="20000"/>
              </a:spcBef>
              <a:buClr>
                <a:schemeClr val="bg2"/>
              </a:buClr>
              <a:buSzPct val="100000"/>
              <a:defRPr/>
            </a:pPr>
            <a:endParaRPr kumimoji="0" lang="en-US" altLang="ko-KR" b="1" dirty="0">
              <a:ea typeface="맑은 고딕" pitchFamily="50" charset="-127"/>
            </a:endParaRPr>
          </a:p>
        </p:txBody>
      </p:sp>
      <p:sp>
        <p:nvSpPr>
          <p:cNvPr id="39" name="Line 16"/>
          <p:cNvSpPr>
            <a:spLocks noChangeShapeType="1"/>
          </p:cNvSpPr>
          <p:nvPr/>
        </p:nvSpPr>
        <p:spPr bwMode="auto">
          <a:xfrm flipH="1">
            <a:off x="3084756" y="4078128"/>
            <a:ext cx="808456" cy="1791814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40" name="Line 17"/>
          <p:cNvSpPr>
            <a:spLocks noChangeShapeType="1"/>
          </p:cNvSpPr>
          <p:nvPr/>
        </p:nvSpPr>
        <p:spPr bwMode="auto">
          <a:xfrm flipH="1">
            <a:off x="4840793" y="4078128"/>
            <a:ext cx="810003" cy="1791814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41" name="Line 18"/>
          <p:cNvSpPr>
            <a:spLocks noChangeShapeType="1"/>
          </p:cNvSpPr>
          <p:nvPr/>
        </p:nvSpPr>
        <p:spPr bwMode="auto">
          <a:xfrm flipH="1">
            <a:off x="6675665" y="4080524"/>
            <a:ext cx="810003" cy="1791814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42" name="Line 4"/>
          <p:cNvSpPr>
            <a:spLocks noChangeShapeType="1"/>
          </p:cNvSpPr>
          <p:nvPr/>
        </p:nvSpPr>
        <p:spPr bwMode="auto">
          <a:xfrm flipH="1" flipV="1">
            <a:off x="1333357" y="2286315"/>
            <a:ext cx="808457" cy="1791814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43" name="Text Box 8"/>
          <p:cNvSpPr txBox="1">
            <a:spLocks noChangeArrowheads="1"/>
          </p:cNvSpPr>
          <p:nvPr/>
        </p:nvSpPr>
        <p:spPr bwMode="auto">
          <a:xfrm>
            <a:off x="758317" y="2020417"/>
            <a:ext cx="1156263" cy="26829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  <a:shade val="30000"/>
                  <a:satMod val="115000"/>
                </a:schemeClr>
              </a:gs>
              <a:gs pos="50000">
                <a:schemeClr val="accent1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accent1">
                  <a:lumMod val="20000"/>
                  <a:lumOff val="8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algn="ctr" latinLnBrk="0">
              <a:spcBef>
                <a:spcPct val="20000"/>
              </a:spcBef>
              <a:buClr>
                <a:schemeClr val="bg2"/>
              </a:buClr>
              <a:buSzPct val="100000"/>
              <a:defRPr/>
            </a:pPr>
            <a:r>
              <a:rPr kumimoji="0" lang="ko-KR" altLang="en-US" sz="1000" b="1" dirty="0" smtClean="0">
                <a:ea typeface="맑은 고딕" pitchFamily="50" charset="-127"/>
              </a:rPr>
              <a:t>어학능력</a:t>
            </a:r>
            <a:endParaRPr kumimoji="0" lang="en-US" altLang="ko-KR" sz="1000" b="1" dirty="0">
              <a:ea typeface="맑은 고딕" pitchFamily="50" charset="-127"/>
            </a:endParaRPr>
          </a:p>
        </p:txBody>
      </p:sp>
      <p:sp>
        <p:nvSpPr>
          <p:cNvPr id="44" name="Text Box 9"/>
          <p:cNvSpPr txBox="1">
            <a:spLocks noChangeArrowheads="1"/>
          </p:cNvSpPr>
          <p:nvPr/>
        </p:nvSpPr>
        <p:spPr bwMode="auto">
          <a:xfrm>
            <a:off x="758317" y="5869942"/>
            <a:ext cx="1156263" cy="26949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  <a:shade val="30000"/>
                  <a:satMod val="115000"/>
                </a:schemeClr>
              </a:gs>
              <a:gs pos="50000">
                <a:schemeClr val="accent1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accent1">
                  <a:lumMod val="20000"/>
                  <a:lumOff val="80000"/>
                  <a:shade val="100000"/>
                  <a:satMod val="115000"/>
                </a:schemeClr>
              </a:gs>
            </a:gsLst>
            <a:lin ang="13500000" scaled="1"/>
            <a:tileRect/>
          </a:gra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algn="ctr" latinLnBrk="0">
              <a:spcBef>
                <a:spcPct val="20000"/>
              </a:spcBef>
              <a:buClr>
                <a:schemeClr val="bg2"/>
              </a:buClr>
              <a:buSzPct val="100000"/>
              <a:defRPr/>
            </a:pPr>
            <a:endParaRPr kumimoji="0" lang="en-US" altLang="ko-KR" b="1" dirty="0">
              <a:ea typeface="맑은 고딕" pitchFamily="50" charset="-127"/>
            </a:endParaRPr>
          </a:p>
        </p:txBody>
      </p:sp>
      <p:sp>
        <p:nvSpPr>
          <p:cNvPr id="45" name="Line 16"/>
          <p:cNvSpPr>
            <a:spLocks noChangeShapeType="1"/>
          </p:cNvSpPr>
          <p:nvPr/>
        </p:nvSpPr>
        <p:spPr bwMode="auto">
          <a:xfrm flipH="1">
            <a:off x="1333357" y="4078128"/>
            <a:ext cx="808457" cy="1791814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51" name="현 50"/>
          <p:cNvSpPr/>
          <p:nvPr/>
        </p:nvSpPr>
        <p:spPr bwMode="auto">
          <a:xfrm flipH="1">
            <a:off x="8768687" y="3749949"/>
            <a:ext cx="912026" cy="656360"/>
          </a:xfrm>
          <a:prstGeom prst="chord">
            <a:avLst>
              <a:gd name="adj1" fmla="val 5251136"/>
              <a:gd name="adj2" fmla="val 16200000"/>
            </a:avLst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0000" tIns="46800" rIns="90000" bIns="46800">
            <a:spAutoFit/>
          </a:bodyPr>
          <a:lstStyle/>
          <a:p>
            <a:pPr latinLnBrk="0">
              <a:spcBef>
                <a:spcPct val="20000"/>
              </a:spcBef>
              <a:buClr>
                <a:schemeClr val="bg2"/>
              </a:buClr>
              <a:buSzPct val="100000"/>
              <a:defRPr/>
            </a:pPr>
            <a:endParaRPr kumimoji="0" lang="en-US" altLang="ko-KR" sz="1000" dirty="0">
              <a:solidFill>
                <a:schemeClr val="tx1"/>
              </a:solidFill>
              <a:latin typeface="Arial" charset="0"/>
            </a:endParaRPr>
          </a:p>
          <a:p>
            <a:pPr latinLnBrk="0">
              <a:spcBef>
                <a:spcPct val="20000"/>
              </a:spcBef>
              <a:buClr>
                <a:schemeClr val="bg2"/>
              </a:buClr>
              <a:buSzPct val="100000"/>
              <a:defRPr/>
            </a:pPr>
            <a:endParaRPr kumimoji="0" lang="en-US" altLang="ko-KR" sz="1000" dirty="0">
              <a:solidFill>
                <a:schemeClr val="tx1"/>
              </a:solidFill>
              <a:latin typeface="Arial" charset="0"/>
            </a:endParaRPr>
          </a:p>
          <a:p>
            <a:pPr latinLnBrk="0">
              <a:spcBef>
                <a:spcPct val="20000"/>
              </a:spcBef>
              <a:buClr>
                <a:schemeClr val="bg2"/>
              </a:buClr>
              <a:buSzPct val="100000"/>
              <a:defRPr/>
            </a:pPr>
            <a:endParaRPr kumimoji="0" lang="ko-KR" altLang="en-US" sz="1000" dirty="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52" name="이등변 삼각형 80"/>
          <p:cNvSpPr>
            <a:spLocks noChangeArrowheads="1"/>
          </p:cNvSpPr>
          <p:nvPr/>
        </p:nvSpPr>
        <p:spPr bwMode="auto">
          <a:xfrm rot="5400000">
            <a:off x="869295" y="3833967"/>
            <a:ext cx="598868" cy="493113"/>
          </a:xfrm>
          <a:prstGeom prst="triangle">
            <a:avLst>
              <a:gd name="adj" fmla="val 50000"/>
            </a:avLst>
          </a:prstGeom>
          <a:noFill/>
          <a:ln w="127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eaLnBrk="1" latinLnBrk="0" hangingPunct="1">
              <a:spcBef>
                <a:spcPct val="20000"/>
              </a:spcBef>
              <a:buClr>
                <a:schemeClr val="bg2"/>
              </a:buClr>
              <a:buSzPct val="100000"/>
              <a:buFontTx/>
              <a:buChar char="•"/>
            </a:pPr>
            <a:endParaRPr kumimoji="0" lang="ko-KR" altLang="en-US" sz="1000">
              <a:latin typeface="Arial" panose="020B0604020202020204" pitchFamily="34" charset="0"/>
              <a:ea typeface="가는각진제목체"/>
              <a:cs typeface="가는각진제목체"/>
            </a:endParaRPr>
          </a:p>
        </p:txBody>
      </p:sp>
      <p:sp>
        <p:nvSpPr>
          <p:cNvPr id="88" name="Line 19"/>
          <p:cNvSpPr>
            <a:spLocks noChangeShapeType="1"/>
          </p:cNvSpPr>
          <p:nvPr/>
        </p:nvSpPr>
        <p:spPr bwMode="auto">
          <a:xfrm flipH="1">
            <a:off x="8388419" y="4078128"/>
            <a:ext cx="808457" cy="1791814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 bwMode="auto">
          <a:xfrm>
            <a:off x="7812156" y="4667416"/>
            <a:ext cx="1141364" cy="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9" name="직선 연결선 88"/>
          <p:cNvCxnSpPr/>
          <p:nvPr/>
        </p:nvCxnSpPr>
        <p:spPr bwMode="auto">
          <a:xfrm>
            <a:off x="7622653" y="4974869"/>
            <a:ext cx="1141364" cy="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0" name="직선 연결선 89"/>
          <p:cNvCxnSpPr/>
          <p:nvPr/>
        </p:nvCxnSpPr>
        <p:spPr bwMode="auto">
          <a:xfrm>
            <a:off x="7480853" y="5274366"/>
            <a:ext cx="1141364" cy="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1" name="직선 연결선 90"/>
          <p:cNvCxnSpPr/>
          <p:nvPr/>
        </p:nvCxnSpPr>
        <p:spPr bwMode="auto">
          <a:xfrm>
            <a:off x="7398688" y="5569891"/>
            <a:ext cx="1141364" cy="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2" name="직선 연결선 91"/>
          <p:cNvCxnSpPr/>
          <p:nvPr/>
        </p:nvCxnSpPr>
        <p:spPr bwMode="auto">
          <a:xfrm>
            <a:off x="7910800" y="4406309"/>
            <a:ext cx="1141364" cy="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3" name="직선 연결선 92"/>
          <p:cNvCxnSpPr/>
          <p:nvPr/>
        </p:nvCxnSpPr>
        <p:spPr bwMode="auto">
          <a:xfrm>
            <a:off x="6091999" y="4684641"/>
            <a:ext cx="1141364" cy="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4" name="직선 연결선 93"/>
          <p:cNvCxnSpPr/>
          <p:nvPr/>
        </p:nvCxnSpPr>
        <p:spPr bwMode="auto">
          <a:xfrm>
            <a:off x="5902496" y="4992094"/>
            <a:ext cx="1141364" cy="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5" name="직선 연결선 94"/>
          <p:cNvCxnSpPr/>
          <p:nvPr/>
        </p:nvCxnSpPr>
        <p:spPr bwMode="auto">
          <a:xfrm>
            <a:off x="5760696" y="5291591"/>
            <a:ext cx="1141364" cy="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6" name="직선 연결선 95"/>
          <p:cNvCxnSpPr/>
          <p:nvPr/>
        </p:nvCxnSpPr>
        <p:spPr bwMode="auto">
          <a:xfrm>
            <a:off x="5678531" y="5587116"/>
            <a:ext cx="1141364" cy="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7" name="직선 연결선 96"/>
          <p:cNvCxnSpPr/>
          <p:nvPr/>
        </p:nvCxnSpPr>
        <p:spPr bwMode="auto">
          <a:xfrm>
            <a:off x="6190643" y="4423534"/>
            <a:ext cx="1141364" cy="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8" name="직선 연결선 97"/>
          <p:cNvCxnSpPr/>
          <p:nvPr/>
        </p:nvCxnSpPr>
        <p:spPr bwMode="auto">
          <a:xfrm>
            <a:off x="4212841" y="4684641"/>
            <a:ext cx="1141364" cy="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9" name="직선 연결선 98"/>
          <p:cNvCxnSpPr/>
          <p:nvPr/>
        </p:nvCxnSpPr>
        <p:spPr bwMode="auto">
          <a:xfrm>
            <a:off x="4023338" y="4992094"/>
            <a:ext cx="1141364" cy="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0" name="직선 연결선 99"/>
          <p:cNvCxnSpPr/>
          <p:nvPr/>
        </p:nvCxnSpPr>
        <p:spPr bwMode="auto">
          <a:xfrm>
            <a:off x="3881538" y="5291591"/>
            <a:ext cx="1141364" cy="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1" name="직선 연결선 100"/>
          <p:cNvCxnSpPr/>
          <p:nvPr/>
        </p:nvCxnSpPr>
        <p:spPr bwMode="auto">
          <a:xfrm>
            <a:off x="3799373" y="5587116"/>
            <a:ext cx="1141364" cy="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2" name="직선 연결선 101"/>
          <p:cNvCxnSpPr/>
          <p:nvPr/>
        </p:nvCxnSpPr>
        <p:spPr bwMode="auto">
          <a:xfrm>
            <a:off x="4311485" y="4423534"/>
            <a:ext cx="1141364" cy="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3" name="직선 연결선 102"/>
          <p:cNvCxnSpPr/>
          <p:nvPr/>
        </p:nvCxnSpPr>
        <p:spPr bwMode="auto">
          <a:xfrm>
            <a:off x="2520539" y="4651472"/>
            <a:ext cx="1141364" cy="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4" name="직선 연결선 103"/>
          <p:cNvCxnSpPr/>
          <p:nvPr/>
        </p:nvCxnSpPr>
        <p:spPr bwMode="auto">
          <a:xfrm>
            <a:off x="2331036" y="4958925"/>
            <a:ext cx="1141364" cy="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5" name="직선 연결선 104"/>
          <p:cNvCxnSpPr/>
          <p:nvPr/>
        </p:nvCxnSpPr>
        <p:spPr bwMode="auto">
          <a:xfrm>
            <a:off x="2189236" y="5258422"/>
            <a:ext cx="1141364" cy="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6" name="직선 연결선 105"/>
          <p:cNvCxnSpPr/>
          <p:nvPr/>
        </p:nvCxnSpPr>
        <p:spPr bwMode="auto">
          <a:xfrm>
            <a:off x="2107071" y="5553947"/>
            <a:ext cx="1141364" cy="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7" name="직선 연결선 106"/>
          <p:cNvCxnSpPr/>
          <p:nvPr/>
        </p:nvCxnSpPr>
        <p:spPr bwMode="auto">
          <a:xfrm>
            <a:off x="2619183" y="4390365"/>
            <a:ext cx="1141364" cy="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8" name="직선 연결선 107"/>
          <p:cNvCxnSpPr/>
          <p:nvPr/>
        </p:nvCxnSpPr>
        <p:spPr bwMode="auto">
          <a:xfrm>
            <a:off x="780754" y="4720384"/>
            <a:ext cx="1141364" cy="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9" name="직선 연결선 108"/>
          <p:cNvCxnSpPr/>
          <p:nvPr/>
        </p:nvCxnSpPr>
        <p:spPr bwMode="auto">
          <a:xfrm>
            <a:off x="591251" y="5027837"/>
            <a:ext cx="1141364" cy="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0" name="직선 연결선 109"/>
          <p:cNvCxnSpPr/>
          <p:nvPr/>
        </p:nvCxnSpPr>
        <p:spPr bwMode="auto">
          <a:xfrm>
            <a:off x="449451" y="5327334"/>
            <a:ext cx="1141364" cy="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1" name="직선 연결선 110"/>
          <p:cNvCxnSpPr/>
          <p:nvPr/>
        </p:nvCxnSpPr>
        <p:spPr bwMode="auto">
          <a:xfrm>
            <a:off x="367286" y="5622859"/>
            <a:ext cx="1141364" cy="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2" name="직선 연결선 111"/>
          <p:cNvCxnSpPr/>
          <p:nvPr/>
        </p:nvCxnSpPr>
        <p:spPr bwMode="auto">
          <a:xfrm>
            <a:off x="879398" y="4459277"/>
            <a:ext cx="1141364" cy="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3" name="직선 연결선 112"/>
          <p:cNvCxnSpPr/>
          <p:nvPr/>
        </p:nvCxnSpPr>
        <p:spPr bwMode="auto">
          <a:xfrm>
            <a:off x="401665" y="2805445"/>
            <a:ext cx="1141364" cy="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4" name="직선 연결선 113"/>
          <p:cNvCxnSpPr/>
          <p:nvPr/>
        </p:nvCxnSpPr>
        <p:spPr bwMode="auto">
          <a:xfrm>
            <a:off x="534554" y="3065190"/>
            <a:ext cx="1141364" cy="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5" name="직선 연결선 114"/>
          <p:cNvCxnSpPr/>
          <p:nvPr/>
        </p:nvCxnSpPr>
        <p:spPr bwMode="auto">
          <a:xfrm>
            <a:off x="668433" y="3328906"/>
            <a:ext cx="1141364" cy="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6" name="직선 연결선 115"/>
          <p:cNvCxnSpPr/>
          <p:nvPr/>
        </p:nvCxnSpPr>
        <p:spPr bwMode="auto">
          <a:xfrm>
            <a:off x="780754" y="3564796"/>
            <a:ext cx="1141364" cy="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7" name="직선 연결선 116"/>
          <p:cNvCxnSpPr/>
          <p:nvPr/>
        </p:nvCxnSpPr>
        <p:spPr bwMode="auto">
          <a:xfrm>
            <a:off x="296037" y="2544338"/>
            <a:ext cx="1141364" cy="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8" name="직선 연결선 117"/>
          <p:cNvCxnSpPr/>
          <p:nvPr/>
        </p:nvCxnSpPr>
        <p:spPr bwMode="auto">
          <a:xfrm>
            <a:off x="2124448" y="2774965"/>
            <a:ext cx="1141364" cy="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9" name="직선 연결선 118"/>
          <p:cNvCxnSpPr/>
          <p:nvPr/>
        </p:nvCxnSpPr>
        <p:spPr bwMode="auto">
          <a:xfrm>
            <a:off x="2257337" y="3034710"/>
            <a:ext cx="1141364" cy="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0" name="직선 연결선 119"/>
          <p:cNvCxnSpPr/>
          <p:nvPr/>
        </p:nvCxnSpPr>
        <p:spPr bwMode="auto">
          <a:xfrm>
            <a:off x="2391216" y="3298426"/>
            <a:ext cx="1141364" cy="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1" name="직선 연결선 120"/>
          <p:cNvCxnSpPr/>
          <p:nvPr/>
        </p:nvCxnSpPr>
        <p:spPr bwMode="auto">
          <a:xfrm>
            <a:off x="2503537" y="3534316"/>
            <a:ext cx="1141364" cy="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2" name="직선 연결선 121"/>
          <p:cNvCxnSpPr/>
          <p:nvPr/>
        </p:nvCxnSpPr>
        <p:spPr bwMode="auto">
          <a:xfrm>
            <a:off x="2018820" y="2513858"/>
            <a:ext cx="1141364" cy="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3" name="직선 연결선 122"/>
          <p:cNvCxnSpPr/>
          <p:nvPr/>
        </p:nvCxnSpPr>
        <p:spPr bwMode="auto">
          <a:xfrm>
            <a:off x="3892538" y="2809381"/>
            <a:ext cx="1141364" cy="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4" name="직선 연결선 123"/>
          <p:cNvCxnSpPr/>
          <p:nvPr/>
        </p:nvCxnSpPr>
        <p:spPr bwMode="auto">
          <a:xfrm>
            <a:off x="4025427" y="3069126"/>
            <a:ext cx="1141364" cy="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5" name="직선 연결선 124"/>
          <p:cNvCxnSpPr/>
          <p:nvPr/>
        </p:nvCxnSpPr>
        <p:spPr bwMode="auto">
          <a:xfrm>
            <a:off x="4159306" y="3332842"/>
            <a:ext cx="1141364" cy="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6" name="직선 연결선 125"/>
          <p:cNvCxnSpPr/>
          <p:nvPr/>
        </p:nvCxnSpPr>
        <p:spPr bwMode="auto">
          <a:xfrm>
            <a:off x="4271627" y="3568732"/>
            <a:ext cx="1141364" cy="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7" name="직선 연결선 126"/>
          <p:cNvCxnSpPr/>
          <p:nvPr/>
        </p:nvCxnSpPr>
        <p:spPr bwMode="auto">
          <a:xfrm>
            <a:off x="3786910" y="2548274"/>
            <a:ext cx="1141364" cy="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8" name="직선 연결선 127"/>
          <p:cNvCxnSpPr/>
          <p:nvPr/>
        </p:nvCxnSpPr>
        <p:spPr bwMode="auto">
          <a:xfrm>
            <a:off x="5730614" y="2805445"/>
            <a:ext cx="1141364" cy="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9" name="직선 연결선 128"/>
          <p:cNvCxnSpPr/>
          <p:nvPr/>
        </p:nvCxnSpPr>
        <p:spPr bwMode="auto">
          <a:xfrm>
            <a:off x="5863503" y="3065190"/>
            <a:ext cx="1141364" cy="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0" name="직선 연결선 129"/>
          <p:cNvCxnSpPr/>
          <p:nvPr/>
        </p:nvCxnSpPr>
        <p:spPr bwMode="auto">
          <a:xfrm>
            <a:off x="5997382" y="3328906"/>
            <a:ext cx="1141364" cy="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1" name="직선 연결선 130"/>
          <p:cNvCxnSpPr/>
          <p:nvPr/>
        </p:nvCxnSpPr>
        <p:spPr bwMode="auto">
          <a:xfrm>
            <a:off x="6109703" y="3564796"/>
            <a:ext cx="1141364" cy="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2" name="직선 연결선 131"/>
          <p:cNvCxnSpPr/>
          <p:nvPr/>
        </p:nvCxnSpPr>
        <p:spPr bwMode="auto">
          <a:xfrm>
            <a:off x="5624986" y="2544338"/>
            <a:ext cx="1141364" cy="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3" name="직선 연결선 132"/>
          <p:cNvCxnSpPr/>
          <p:nvPr/>
        </p:nvCxnSpPr>
        <p:spPr bwMode="auto">
          <a:xfrm>
            <a:off x="7432546" y="2774965"/>
            <a:ext cx="1141364" cy="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4" name="직선 연결선 133"/>
          <p:cNvCxnSpPr/>
          <p:nvPr/>
        </p:nvCxnSpPr>
        <p:spPr bwMode="auto">
          <a:xfrm>
            <a:off x="7565435" y="3034710"/>
            <a:ext cx="1141364" cy="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5" name="직선 연결선 134"/>
          <p:cNvCxnSpPr/>
          <p:nvPr/>
        </p:nvCxnSpPr>
        <p:spPr bwMode="auto">
          <a:xfrm>
            <a:off x="7699314" y="3298426"/>
            <a:ext cx="1141364" cy="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6" name="직선 연결선 135"/>
          <p:cNvCxnSpPr/>
          <p:nvPr/>
        </p:nvCxnSpPr>
        <p:spPr bwMode="auto">
          <a:xfrm>
            <a:off x="7811635" y="3534316"/>
            <a:ext cx="1141364" cy="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7" name="직선 연결선 136"/>
          <p:cNvCxnSpPr/>
          <p:nvPr/>
        </p:nvCxnSpPr>
        <p:spPr bwMode="auto">
          <a:xfrm>
            <a:off x="7326918" y="2513858"/>
            <a:ext cx="1141364" cy="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8" name="TextBox 137"/>
          <p:cNvSpPr txBox="1"/>
          <p:nvPr/>
        </p:nvSpPr>
        <p:spPr>
          <a:xfrm rot="1804730">
            <a:off x="7513983" y="962108"/>
            <a:ext cx="785793" cy="338554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과제 </a:t>
            </a:r>
            <a:r>
              <a:rPr lang="en-US" altLang="ko-KR" dirty="0" smtClean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8527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81" name="Rectangle 2"/>
          <p:cNvSpPr>
            <a:spLocks noChangeArrowheads="1"/>
          </p:cNvSpPr>
          <p:nvPr/>
        </p:nvSpPr>
        <p:spPr bwMode="auto">
          <a:xfrm>
            <a:off x="273050" y="0"/>
            <a:ext cx="950436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0"/>
          <a:lstStyle/>
          <a:p>
            <a:pPr eaLnBrk="1" hangingPunct="1">
              <a:spcBef>
                <a:spcPct val="0"/>
              </a:spcBef>
              <a:buClrTx/>
            </a:pPr>
            <a:r>
              <a:rPr lang="en-US" altLang="ko-KR" sz="1800" dirty="0" smtClean="0">
                <a:solidFill>
                  <a:schemeClr val="bg1"/>
                </a:solidFill>
              </a:rPr>
              <a:t>  </a:t>
            </a:r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331782" name="Rectangle 3"/>
          <p:cNvSpPr txBox="1">
            <a:spLocks noChangeArrowheads="1"/>
          </p:cNvSpPr>
          <p:nvPr/>
        </p:nvSpPr>
        <p:spPr bwMode="auto">
          <a:xfrm>
            <a:off x="931041" y="818917"/>
            <a:ext cx="8026455" cy="4780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ko-KR" altLang="en-US" dirty="0"/>
              <a:t>나</a:t>
            </a:r>
            <a:r>
              <a:rPr lang="en-US" altLang="ko-KR" dirty="0" smtClean="0"/>
              <a:t>. </a:t>
            </a:r>
            <a:r>
              <a:rPr lang="ko-KR" altLang="en-US" dirty="0" smtClean="0"/>
              <a:t>직업 도메인 설정</a:t>
            </a:r>
            <a:endParaRPr lang="en-US" altLang="ko-KR" dirty="0" smtClean="0"/>
          </a:p>
          <a:p>
            <a:pPr marL="285750" indent="-285750">
              <a:spcBef>
                <a:spcPct val="0"/>
              </a:spcBef>
              <a:buFontTx/>
              <a:buChar char="-"/>
            </a:pPr>
            <a:r>
              <a:rPr lang="en-US" altLang="ko-KR" dirty="0" smtClean="0"/>
              <a:t>IT</a:t>
            </a:r>
            <a:r>
              <a:rPr lang="ko-KR" altLang="en-US" dirty="0" err="1" smtClean="0"/>
              <a:t>직군중</a:t>
            </a:r>
            <a:r>
              <a:rPr lang="ko-KR" altLang="en-US" dirty="0" smtClean="0"/>
              <a:t> 세분화된 부분을 찾고 일단 나의 분야를 골라보자</a:t>
            </a:r>
            <a:endParaRPr lang="en-US" altLang="ko-KR" dirty="0" smtClean="0"/>
          </a:p>
          <a:p>
            <a:pPr marL="285750" indent="-285750">
              <a:spcBef>
                <a:spcPct val="0"/>
              </a:spcBef>
              <a:buFontTx/>
              <a:buChar char="-"/>
            </a:pPr>
            <a:r>
              <a:rPr lang="ko-KR" altLang="en-US" dirty="0" smtClean="0"/>
              <a:t>마치 </a:t>
            </a:r>
            <a:r>
              <a:rPr lang="ko-KR" altLang="en-US" dirty="0" err="1" smtClean="0"/>
              <a:t>대학입학때</a:t>
            </a:r>
            <a:r>
              <a:rPr lang="ko-KR" altLang="en-US" dirty="0" smtClean="0"/>
              <a:t> 학과를 고르듯 </a:t>
            </a:r>
            <a:r>
              <a:rPr lang="en-US" altLang="ko-KR" dirty="0" smtClean="0"/>
              <a:t>… </a:t>
            </a:r>
            <a:r>
              <a:rPr lang="ko-KR" altLang="en-US" dirty="0" smtClean="0"/>
              <a:t>적성</a:t>
            </a:r>
            <a:r>
              <a:rPr lang="en-US" altLang="ko-KR" dirty="0" smtClean="0"/>
              <a:t>.. </a:t>
            </a:r>
            <a:r>
              <a:rPr lang="ko-KR" altLang="en-US" dirty="0" smtClean="0"/>
              <a:t>내신</a:t>
            </a:r>
            <a:r>
              <a:rPr lang="en-US" altLang="ko-KR" dirty="0" smtClean="0"/>
              <a:t>.. </a:t>
            </a:r>
            <a:r>
              <a:rPr lang="ko-KR" altLang="en-US" dirty="0" smtClean="0"/>
              <a:t>성적</a:t>
            </a:r>
            <a:r>
              <a:rPr lang="en-US" altLang="ko-KR" dirty="0" smtClean="0"/>
              <a:t>.. </a:t>
            </a:r>
            <a:r>
              <a:rPr lang="ko-KR" altLang="en-US" dirty="0" smtClean="0"/>
              <a:t>경쟁률</a:t>
            </a:r>
            <a:r>
              <a:rPr lang="en-US" altLang="ko-KR" dirty="0" smtClean="0"/>
              <a:t>.. </a:t>
            </a:r>
            <a:r>
              <a:rPr lang="ko-KR" altLang="en-US" dirty="0" smtClean="0"/>
              <a:t>등등</a:t>
            </a:r>
            <a:endParaRPr lang="en-US" altLang="ko-KR" dirty="0" smtClean="0"/>
          </a:p>
          <a:p>
            <a:pPr marL="285750" indent="-285750">
              <a:spcBef>
                <a:spcPct val="0"/>
              </a:spcBef>
              <a:buFontTx/>
              <a:buChar char="-"/>
            </a:pPr>
            <a:endParaRPr lang="en-US" altLang="ko-KR" dirty="0"/>
          </a:p>
          <a:p>
            <a:pPr marL="285750" indent="-285750">
              <a:spcBef>
                <a:spcPct val="0"/>
              </a:spcBef>
              <a:buFontTx/>
              <a:buChar char="-"/>
            </a:pPr>
            <a:r>
              <a:rPr lang="ko-KR" altLang="en-US" dirty="0" smtClean="0"/>
              <a:t>아래 방법 말고 스킬 셋을 가지고 나눌 수도 있고</a:t>
            </a:r>
            <a:r>
              <a:rPr lang="en-US" altLang="ko-KR" dirty="0" smtClean="0"/>
              <a:t>? NCS(?)</a:t>
            </a:r>
            <a:r>
              <a:rPr lang="ko-KR" altLang="en-US" dirty="0" smtClean="0"/>
              <a:t>로</a:t>
            </a:r>
            <a:r>
              <a:rPr lang="en-US" altLang="ko-KR" dirty="0" smtClean="0"/>
              <a:t> </a:t>
            </a:r>
            <a:r>
              <a:rPr lang="ko-KR" altLang="en-US" dirty="0" smtClean="0"/>
              <a:t>나눌 수도 있고</a:t>
            </a:r>
            <a:r>
              <a:rPr lang="en-US" altLang="ko-KR" dirty="0" smtClean="0"/>
              <a:t>.</a:t>
            </a:r>
          </a:p>
          <a:p>
            <a:pPr marL="285750" indent="-285750">
              <a:spcBef>
                <a:spcPct val="0"/>
              </a:spcBef>
              <a:buFontTx/>
              <a:buChar char="-"/>
            </a:pPr>
            <a:r>
              <a:rPr lang="ko-KR" altLang="en-US" dirty="0" smtClean="0"/>
              <a:t>아래 표에 나만의 직업도메인</a:t>
            </a:r>
            <a:r>
              <a:rPr lang="en-US" altLang="ko-KR" dirty="0" smtClean="0"/>
              <a:t>(</a:t>
            </a:r>
            <a:r>
              <a:rPr lang="ko-KR" altLang="en-US" dirty="0" smtClean="0"/>
              <a:t>내가 지원할 회사의 직무를 세분화한 것들</a:t>
            </a:r>
            <a:r>
              <a:rPr lang="en-US" altLang="ko-KR" dirty="0" smtClean="0"/>
              <a:t>)</a:t>
            </a:r>
            <a:r>
              <a:rPr lang="ko-KR" altLang="en-US" dirty="0" smtClean="0"/>
              <a:t>을 작성</a:t>
            </a:r>
            <a:endParaRPr lang="en-US" altLang="ko-KR" dirty="0" smtClean="0"/>
          </a:p>
        </p:txBody>
      </p:sp>
      <p:sp>
        <p:nvSpPr>
          <p:cNvPr id="6179" name="슬라이드 번호 개체 틀 13"/>
          <p:cNvSpPr txBox="1">
            <a:spLocks noGrp="1"/>
          </p:cNvSpPr>
          <p:nvPr/>
        </p:nvSpPr>
        <p:spPr bwMode="auto">
          <a:xfrm>
            <a:off x="4665663" y="6538913"/>
            <a:ext cx="557212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spcBef>
                <a:spcPct val="0"/>
              </a:spcBef>
              <a:buClrTx/>
              <a:defRPr/>
            </a:pPr>
            <a:fld id="{69188C54-76CB-4412-96DE-3B5465248ED9}" type="slidenum">
              <a:rPr lang="en-US" altLang="ko-KR" sz="1100" b="0"/>
              <a:pPr algn="ctr" eaLnBrk="1" hangingPunct="1">
                <a:spcBef>
                  <a:spcPct val="0"/>
                </a:spcBef>
                <a:buClrTx/>
                <a:defRPr/>
              </a:pPr>
              <a:t>10</a:t>
            </a:fld>
            <a:endParaRPr lang="en-US" altLang="ko-KR" sz="1100" b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3018903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ko-KR" altLang="en-US" sz="1800" dirty="0" smtClean="0"/>
              <a:t>취업 진로 교육</a:t>
            </a:r>
            <a:endParaRPr lang="en-US" altLang="ko-KR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624178" y="1470991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6527722" y="2965026"/>
            <a:ext cx="2994731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dirty="0" smtClean="0"/>
              <a:t>IT</a:t>
            </a:r>
            <a:r>
              <a:rPr lang="ko-KR" altLang="en-US" sz="1200" dirty="0" smtClean="0"/>
              <a:t>개발</a:t>
            </a:r>
            <a:r>
              <a:rPr lang="en-US" altLang="ko-KR" sz="1200" dirty="0" smtClean="0"/>
              <a:t>(SI/SM)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dirty="0" smtClean="0"/>
              <a:t>IT</a:t>
            </a:r>
            <a:r>
              <a:rPr lang="ko-KR" altLang="en-US" sz="1200" dirty="0" smtClean="0"/>
              <a:t>운영</a:t>
            </a:r>
            <a:r>
              <a:rPr lang="en-US" altLang="ko-KR" sz="1200" dirty="0" smtClean="0"/>
              <a:t>(</a:t>
            </a:r>
            <a:r>
              <a:rPr lang="ko-KR" altLang="en-US" sz="1200" dirty="0" smtClean="0"/>
              <a:t>시스템</a:t>
            </a:r>
            <a:r>
              <a:rPr lang="en-US" altLang="ko-KR" sz="1200" dirty="0" smtClean="0"/>
              <a:t>,</a:t>
            </a:r>
            <a:r>
              <a:rPr lang="ko-KR" altLang="en-US" sz="1200" dirty="0" smtClean="0"/>
              <a:t>네트워크</a:t>
            </a:r>
            <a:r>
              <a:rPr lang="en-US" altLang="ko-KR" sz="1200" dirty="0" smtClean="0"/>
              <a:t>,</a:t>
            </a:r>
            <a:r>
              <a:rPr lang="ko-KR" altLang="en-US" sz="1200" dirty="0" smtClean="0"/>
              <a:t>보안</a:t>
            </a:r>
            <a:r>
              <a:rPr lang="en-US" altLang="ko-KR" sz="1200" dirty="0" smtClean="0"/>
              <a:t>,</a:t>
            </a:r>
            <a:r>
              <a:rPr lang="ko-KR" altLang="en-US" sz="1200" dirty="0" smtClean="0"/>
              <a:t>솔루션</a:t>
            </a:r>
            <a:r>
              <a:rPr lang="en-US" altLang="ko-KR" sz="1200" dirty="0" smtClean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dirty="0" smtClean="0"/>
              <a:t>IT</a:t>
            </a:r>
            <a:r>
              <a:rPr lang="ko-KR" altLang="en-US" sz="1200" dirty="0" smtClean="0"/>
              <a:t>기획</a:t>
            </a:r>
            <a:r>
              <a:rPr lang="en-US" altLang="ko-KR" sz="1200" dirty="0" smtClean="0"/>
              <a:t>(</a:t>
            </a:r>
            <a:r>
              <a:rPr lang="ko-KR" altLang="en-US" sz="1200" dirty="0" smtClean="0"/>
              <a:t>일반기획</a:t>
            </a:r>
            <a:r>
              <a:rPr lang="en-US" altLang="ko-KR" sz="1200" dirty="0" smtClean="0"/>
              <a:t>,</a:t>
            </a:r>
            <a:r>
              <a:rPr lang="ko-KR" altLang="en-US" sz="1200" dirty="0" smtClean="0"/>
              <a:t>제안</a:t>
            </a:r>
            <a:r>
              <a:rPr lang="en-US" altLang="ko-KR" sz="1200" dirty="0" smtClean="0"/>
              <a:t>,</a:t>
            </a:r>
            <a:r>
              <a:rPr lang="ko-KR" altLang="en-US" sz="1200" dirty="0" smtClean="0"/>
              <a:t>견적</a:t>
            </a:r>
            <a:r>
              <a:rPr lang="en-US" altLang="ko-KR" sz="1200" dirty="0" smtClean="0"/>
              <a:t>,</a:t>
            </a:r>
            <a:r>
              <a:rPr lang="ko-KR" altLang="en-US" sz="1200" dirty="0" smtClean="0"/>
              <a:t>기술영업</a:t>
            </a:r>
            <a:endParaRPr lang="en-US" altLang="ko-KR" sz="12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 smtClean="0"/>
              <a:t>매뉴얼 번역</a:t>
            </a:r>
            <a:r>
              <a:rPr lang="en-US" altLang="ko-KR" sz="1200" dirty="0" smtClean="0"/>
              <a:t>,</a:t>
            </a:r>
            <a:r>
              <a:rPr lang="ko-KR" altLang="en-US" sz="1200" dirty="0" smtClean="0"/>
              <a:t>해외사업</a:t>
            </a:r>
            <a:r>
              <a:rPr lang="en-US" altLang="ko-KR" sz="1200" dirty="0" smtClean="0"/>
              <a:t>,</a:t>
            </a:r>
            <a:r>
              <a:rPr lang="ko-KR" altLang="en-US" sz="1200" dirty="0" smtClean="0"/>
              <a:t>수출입</a:t>
            </a:r>
            <a:r>
              <a:rPr lang="en-US" altLang="ko-KR" sz="1200" dirty="0" smtClean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dirty="0" smtClean="0"/>
              <a:t>IT</a:t>
            </a:r>
            <a:r>
              <a:rPr lang="ko-KR" altLang="en-US" sz="1200" dirty="0" smtClean="0"/>
              <a:t>관재</a:t>
            </a:r>
            <a:r>
              <a:rPr lang="en-US" altLang="ko-KR" sz="1200" dirty="0" smtClean="0"/>
              <a:t>(</a:t>
            </a:r>
            <a:r>
              <a:rPr lang="ko-KR" altLang="en-US" sz="1200" dirty="0" smtClean="0"/>
              <a:t>시스템관제</a:t>
            </a:r>
            <a:r>
              <a:rPr lang="en-US" altLang="ko-KR" sz="1200" dirty="0" smtClean="0"/>
              <a:t>,</a:t>
            </a:r>
            <a:r>
              <a:rPr lang="ko-KR" altLang="en-US" sz="1200" dirty="0" smtClean="0"/>
              <a:t>보안관제등</a:t>
            </a:r>
            <a:r>
              <a:rPr lang="en-US" altLang="ko-KR" sz="1200" dirty="0" smtClean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u="sng" dirty="0" smtClean="0"/>
              <a:t>하나를 고르지 말고 순위를 정하자</a:t>
            </a:r>
            <a:endParaRPr lang="ko-KR" altLang="en-US" sz="1200" u="sng" dirty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9768142"/>
              </p:ext>
            </p:extLst>
          </p:nvPr>
        </p:nvGraphicFramePr>
        <p:xfrm>
          <a:off x="1340899" y="2813951"/>
          <a:ext cx="5028096" cy="2225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229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051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/>
                        <a:t>순번</a:t>
                      </a:r>
                      <a:endParaRPr lang="ko-KR" altLang="en-US" sz="1000" b="1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/>
                        <a:t>나의 직업 도메인</a:t>
                      </a:r>
                      <a:endParaRPr lang="ko-KR" altLang="en-US" sz="1000" b="1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 rot="1804730">
            <a:off x="5883966" y="2537755"/>
            <a:ext cx="785793" cy="338554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과제 </a:t>
            </a:r>
            <a:r>
              <a:rPr lang="en-US" altLang="ko-KR" dirty="0" smtClean="0">
                <a:solidFill>
                  <a:srgbClr val="FF0000"/>
                </a:solidFill>
              </a:rPr>
              <a:t>3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8849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81" name="Rectangle 2"/>
          <p:cNvSpPr>
            <a:spLocks noChangeArrowheads="1"/>
          </p:cNvSpPr>
          <p:nvPr/>
        </p:nvSpPr>
        <p:spPr bwMode="auto">
          <a:xfrm>
            <a:off x="273050" y="0"/>
            <a:ext cx="950436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0"/>
          <a:lstStyle/>
          <a:p>
            <a:pPr eaLnBrk="1" hangingPunct="1">
              <a:spcBef>
                <a:spcPct val="0"/>
              </a:spcBef>
              <a:buClrTx/>
            </a:pPr>
            <a:r>
              <a:rPr lang="en-US" altLang="ko-KR" sz="1800" dirty="0" smtClean="0">
                <a:solidFill>
                  <a:schemeClr val="bg1"/>
                </a:solidFill>
              </a:rPr>
              <a:t>  </a:t>
            </a:r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331782" name="Rectangle 3"/>
          <p:cNvSpPr txBox="1">
            <a:spLocks noChangeArrowheads="1"/>
          </p:cNvSpPr>
          <p:nvPr/>
        </p:nvSpPr>
        <p:spPr bwMode="auto">
          <a:xfrm>
            <a:off x="931041" y="818917"/>
            <a:ext cx="8026455" cy="4780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ko-KR" altLang="en-US" dirty="0"/>
              <a:t>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기업 도메인 설정</a:t>
            </a:r>
            <a:endParaRPr lang="en-US" altLang="ko-KR" dirty="0" smtClean="0"/>
          </a:p>
          <a:p>
            <a:pPr marL="285750" indent="-285750">
              <a:spcBef>
                <a:spcPct val="0"/>
              </a:spcBef>
              <a:buFontTx/>
              <a:buChar char="-"/>
            </a:pPr>
            <a:r>
              <a:rPr lang="ko-KR" altLang="en-US" dirty="0" smtClean="0"/>
              <a:t>내가 원하는 회사를 몇 개 선정하고 그 중 하나를 골라 회사를 분석하는 연습을 하자 </a:t>
            </a:r>
            <a:endParaRPr lang="en-US" altLang="ko-KR" dirty="0" smtClean="0"/>
          </a:p>
          <a:p>
            <a:pPr marL="285750" indent="-285750">
              <a:spcBef>
                <a:spcPct val="0"/>
              </a:spcBef>
              <a:buFontTx/>
              <a:buChar char="-"/>
            </a:pPr>
            <a:r>
              <a:rPr lang="en-US" altLang="ko-KR" dirty="0" smtClean="0"/>
              <a:t>1)</a:t>
            </a:r>
            <a:r>
              <a:rPr lang="ko-KR" altLang="en-US" dirty="0" smtClean="0"/>
              <a:t>회사의 개요와 그 </a:t>
            </a:r>
            <a:r>
              <a:rPr lang="en-US" altLang="ko-KR" dirty="0" smtClean="0"/>
              <a:t>2)</a:t>
            </a:r>
            <a:r>
              <a:rPr lang="ko-KR" altLang="en-US" dirty="0" smtClean="0"/>
              <a:t>회사의 업무와 내가 </a:t>
            </a:r>
            <a:r>
              <a:rPr lang="en-US" altLang="ko-KR" dirty="0" smtClean="0"/>
              <a:t>3)</a:t>
            </a:r>
            <a:r>
              <a:rPr lang="ko-KR" altLang="en-US" dirty="0" smtClean="0"/>
              <a:t>지원하고자 하는 업무를 조사하자</a:t>
            </a:r>
            <a:endParaRPr lang="en-US" altLang="ko-KR" dirty="0" smtClean="0"/>
          </a:p>
          <a:p>
            <a:pPr marL="285750" indent="-285750">
              <a:spcBef>
                <a:spcPct val="0"/>
              </a:spcBef>
              <a:buFontTx/>
              <a:buChar char="-"/>
            </a:pPr>
            <a:endParaRPr lang="en-US" altLang="ko-KR" dirty="0" smtClean="0"/>
          </a:p>
          <a:p>
            <a:pPr marL="285750" indent="-285750">
              <a:spcBef>
                <a:spcPct val="0"/>
              </a:spcBef>
              <a:buFontTx/>
              <a:buChar char="-"/>
            </a:pPr>
            <a:r>
              <a:rPr lang="ko-KR" altLang="en-US" dirty="0" smtClean="0"/>
              <a:t>다음 페이지부터 </a:t>
            </a:r>
            <a:r>
              <a:rPr lang="en-US" altLang="ko-KR" dirty="0" smtClean="0"/>
              <a:t>3</a:t>
            </a:r>
            <a:r>
              <a:rPr lang="ko-KR" altLang="en-US" dirty="0" smtClean="0"/>
              <a:t>페이지는 회사조사 방법 예시</a:t>
            </a:r>
            <a:endParaRPr lang="en-US" altLang="ko-KR" dirty="0"/>
          </a:p>
        </p:txBody>
      </p:sp>
      <p:sp>
        <p:nvSpPr>
          <p:cNvPr id="6179" name="슬라이드 번호 개체 틀 13"/>
          <p:cNvSpPr txBox="1">
            <a:spLocks noGrp="1"/>
          </p:cNvSpPr>
          <p:nvPr/>
        </p:nvSpPr>
        <p:spPr bwMode="auto">
          <a:xfrm>
            <a:off x="4665663" y="6538913"/>
            <a:ext cx="557212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spcBef>
                <a:spcPct val="0"/>
              </a:spcBef>
              <a:buClrTx/>
              <a:defRPr/>
            </a:pPr>
            <a:fld id="{69188C54-76CB-4412-96DE-3B5465248ED9}" type="slidenum">
              <a:rPr lang="en-US" altLang="ko-KR" sz="1100" b="0"/>
              <a:pPr algn="ctr" eaLnBrk="1" hangingPunct="1">
                <a:spcBef>
                  <a:spcPct val="0"/>
                </a:spcBef>
                <a:buClrTx/>
                <a:defRPr/>
              </a:pPr>
              <a:t>11</a:t>
            </a:fld>
            <a:endParaRPr lang="en-US" altLang="ko-KR" sz="1100" b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3018903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ko-KR" altLang="en-US" sz="1800" dirty="0" smtClean="0"/>
              <a:t>취업 진로 교육</a:t>
            </a:r>
            <a:endParaRPr lang="en-US" altLang="ko-KR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624178" y="1470991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3327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81" name="Rectangle 2"/>
          <p:cNvSpPr>
            <a:spLocks noChangeArrowheads="1"/>
          </p:cNvSpPr>
          <p:nvPr/>
        </p:nvSpPr>
        <p:spPr bwMode="auto">
          <a:xfrm>
            <a:off x="273050" y="0"/>
            <a:ext cx="950436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0"/>
          <a:lstStyle/>
          <a:p>
            <a:pPr eaLnBrk="1" hangingPunct="1">
              <a:spcBef>
                <a:spcPct val="0"/>
              </a:spcBef>
              <a:buClrTx/>
            </a:pPr>
            <a:r>
              <a:rPr lang="en-US" altLang="ko-KR" sz="1800" dirty="0" smtClean="0">
                <a:solidFill>
                  <a:schemeClr val="bg1"/>
                </a:solidFill>
              </a:rPr>
              <a:t>  </a:t>
            </a:r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6179" name="슬라이드 번호 개체 틀 13"/>
          <p:cNvSpPr txBox="1">
            <a:spLocks noGrp="1"/>
          </p:cNvSpPr>
          <p:nvPr/>
        </p:nvSpPr>
        <p:spPr bwMode="auto">
          <a:xfrm>
            <a:off x="4665663" y="6538913"/>
            <a:ext cx="557212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spcBef>
                <a:spcPct val="0"/>
              </a:spcBef>
              <a:buClrTx/>
              <a:defRPr/>
            </a:pPr>
            <a:fld id="{69188C54-76CB-4412-96DE-3B5465248ED9}" type="slidenum">
              <a:rPr lang="en-US" altLang="ko-KR" sz="1100" b="0"/>
              <a:pPr algn="ctr" eaLnBrk="1" hangingPunct="1">
                <a:spcBef>
                  <a:spcPct val="0"/>
                </a:spcBef>
                <a:buClrTx/>
                <a:defRPr/>
              </a:pPr>
              <a:t>12</a:t>
            </a:fld>
            <a:endParaRPr lang="en-US" altLang="ko-KR" sz="1100" b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3018903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ko-KR" altLang="en-US" sz="1800" dirty="0" smtClean="0"/>
              <a:t>취업 진로 교육</a:t>
            </a:r>
            <a:endParaRPr lang="en-US" altLang="ko-KR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624178" y="1470991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297" y="659937"/>
            <a:ext cx="9759868" cy="5784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572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81" name="Rectangle 2"/>
          <p:cNvSpPr>
            <a:spLocks noChangeArrowheads="1"/>
          </p:cNvSpPr>
          <p:nvPr/>
        </p:nvSpPr>
        <p:spPr bwMode="auto">
          <a:xfrm>
            <a:off x="273050" y="0"/>
            <a:ext cx="950436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0"/>
          <a:lstStyle/>
          <a:p>
            <a:pPr eaLnBrk="1" hangingPunct="1">
              <a:spcBef>
                <a:spcPct val="0"/>
              </a:spcBef>
              <a:buClrTx/>
            </a:pPr>
            <a:r>
              <a:rPr lang="en-US" altLang="ko-KR" sz="1800" dirty="0" smtClean="0">
                <a:solidFill>
                  <a:schemeClr val="bg1"/>
                </a:solidFill>
              </a:rPr>
              <a:t>  </a:t>
            </a:r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6179" name="슬라이드 번호 개체 틀 13"/>
          <p:cNvSpPr txBox="1">
            <a:spLocks noGrp="1"/>
          </p:cNvSpPr>
          <p:nvPr/>
        </p:nvSpPr>
        <p:spPr bwMode="auto">
          <a:xfrm>
            <a:off x="4665663" y="6538913"/>
            <a:ext cx="557212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spcBef>
                <a:spcPct val="0"/>
              </a:spcBef>
              <a:buClrTx/>
              <a:defRPr/>
            </a:pPr>
            <a:fld id="{69188C54-76CB-4412-96DE-3B5465248ED9}" type="slidenum">
              <a:rPr lang="en-US" altLang="ko-KR" sz="1100" b="0"/>
              <a:pPr algn="ctr" eaLnBrk="1" hangingPunct="1">
                <a:spcBef>
                  <a:spcPct val="0"/>
                </a:spcBef>
                <a:buClrTx/>
                <a:defRPr/>
              </a:pPr>
              <a:t>13</a:t>
            </a:fld>
            <a:endParaRPr lang="en-US" altLang="ko-KR" sz="1100" b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3018903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ko-KR" altLang="en-US" sz="1800" dirty="0" smtClean="0"/>
              <a:t>취업 진로 교육</a:t>
            </a:r>
            <a:endParaRPr lang="en-US" altLang="ko-KR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624178" y="1470991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811" y="692149"/>
            <a:ext cx="9640602" cy="5353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600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81" name="Rectangle 2"/>
          <p:cNvSpPr>
            <a:spLocks noChangeArrowheads="1"/>
          </p:cNvSpPr>
          <p:nvPr/>
        </p:nvSpPr>
        <p:spPr bwMode="auto">
          <a:xfrm>
            <a:off x="273050" y="0"/>
            <a:ext cx="950436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0"/>
          <a:lstStyle/>
          <a:p>
            <a:pPr eaLnBrk="1" hangingPunct="1">
              <a:spcBef>
                <a:spcPct val="0"/>
              </a:spcBef>
              <a:buClrTx/>
            </a:pPr>
            <a:r>
              <a:rPr lang="en-US" altLang="ko-KR" sz="1800" dirty="0" smtClean="0">
                <a:solidFill>
                  <a:schemeClr val="bg1"/>
                </a:solidFill>
              </a:rPr>
              <a:t>  </a:t>
            </a:r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6179" name="슬라이드 번호 개체 틀 13"/>
          <p:cNvSpPr txBox="1">
            <a:spLocks noGrp="1"/>
          </p:cNvSpPr>
          <p:nvPr/>
        </p:nvSpPr>
        <p:spPr bwMode="auto">
          <a:xfrm>
            <a:off x="4665663" y="6538913"/>
            <a:ext cx="557212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spcBef>
                <a:spcPct val="0"/>
              </a:spcBef>
              <a:buClrTx/>
              <a:defRPr/>
            </a:pPr>
            <a:fld id="{69188C54-76CB-4412-96DE-3B5465248ED9}" type="slidenum">
              <a:rPr lang="en-US" altLang="ko-KR" sz="1100" b="0"/>
              <a:pPr algn="ctr" eaLnBrk="1" hangingPunct="1">
                <a:spcBef>
                  <a:spcPct val="0"/>
                </a:spcBef>
                <a:buClrTx/>
                <a:defRPr/>
              </a:pPr>
              <a:t>14</a:t>
            </a:fld>
            <a:endParaRPr lang="en-US" altLang="ko-KR" sz="1100" b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3018903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ko-KR" altLang="en-US" sz="1800" dirty="0" smtClean="0"/>
              <a:t>취업 진로 교육</a:t>
            </a:r>
            <a:endParaRPr lang="en-US" altLang="ko-KR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624178" y="1470991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255" y="657784"/>
            <a:ext cx="9509872" cy="5848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776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81" name="Rectangle 2"/>
          <p:cNvSpPr>
            <a:spLocks noChangeArrowheads="1"/>
          </p:cNvSpPr>
          <p:nvPr/>
        </p:nvSpPr>
        <p:spPr bwMode="auto">
          <a:xfrm>
            <a:off x="273050" y="0"/>
            <a:ext cx="950436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0"/>
          <a:lstStyle/>
          <a:p>
            <a:pPr eaLnBrk="1" hangingPunct="1">
              <a:spcBef>
                <a:spcPct val="0"/>
              </a:spcBef>
              <a:buClrTx/>
            </a:pPr>
            <a:r>
              <a:rPr lang="en-US" altLang="ko-KR" sz="1800" dirty="0" smtClean="0">
                <a:solidFill>
                  <a:schemeClr val="bg1"/>
                </a:solidFill>
              </a:rPr>
              <a:t>  </a:t>
            </a:r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331782" name="Rectangle 3"/>
          <p:cNvSpPr txBox="1">
            <a:spLocks noChangeArrowheads="1"/>
          </p:cNvSpPr>
          <p:nvPr/>
        </p:nvSpPr>
        <p:spPr bwMode="auto">
          <a:xfrm>
            <a:off x="931041" y="818917"/>
            <a:ext cx="8026455" cy="4780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ko-KR" altLang="en-US" dirty="0"/>
              <a:t>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기업 도메인 설정</a:t>
            </a:r>
            <a:r>
              <a:rPr lang="en-US" altLang="ko-KR" dirty="0" smtClean="0"/>
              <a:t>- </a:t>
            </a:r>
            <a:r>
              <a:rPr lang="ko-KR" altLang="en-US" dirty="0" smtClean="0"/>
              <a:t>회사 조사 및 업무분석</a:t>
            </a:r>
            <a:endParaRPr lang="en-US" altLang="ko-KR" dirty="0" smtClean="0"/>
          </a:p>
          <a:p>
            <a:pPr marL="285750" indent="-285750">
              <a:spcBef>
                <a:spcPct val="0"/>
              </a:spcBef>
              <a:buFontTx/>
              <a:buChar char="-"/>
            </a:pPr>
            <a:r>
              <a:rPr lang="ko-KR" altLang="en-US" dirty="0" smtClean="0"/>
              <a:t>내가 원하는 회사를 선정하여 </a:t>
            </a:r>
            <a:r>
              <a:rPr lang="en-US" altLang="ko-KR" dirty="0" smtClean="0"/>
              <a:t>, </a:t>
            </a:r>
            <a:r>
              <a:rPr lang="ko-KR" altLang="en-US" dirty="0" smtClean="0"/>
              <a:t>회사개요</a:t>
            </a:r>
            <a:r>
              <a:rPr lang="en-US" altLang="ko-KR" dirty="0" smtClean="0"/>
              <a:t>, </a:t>
            </a:r>
            <a:r>
              <a:rPr lang="ko-KR" altLang="en-US" dirty="0" smtClean="0"/>
              <a:t>회사 전체업무 분석</a:t>
            </a:r>
            <a:r>
              <a:rPr lang="en-US" altLang="ko-KR" dirty="0" smtClean="0"/>
              <a:t>, </a:t>
            </a:r>
            <a:r>
              <a:rPr lang="ko-KR" altLang="en-US" dirty="0" smtClean="0"/>
              <a:t>내가 하고자 하는</a:t>
            </a:r>
            <a:r>
              <a:rPr lang="en-US" altLang="ko-KR" dirty="0" smtClean="0"/>
              <a:t>(</a:t>
            </a:r>
            <a:r>
              <a:rPr lang="ko-KR" altLang="en-US" dirty="0" smtClean="0"/>
              <a:t>모집공고에 나온 업무</a:t>
            </a:r>
            <a:r>
              <a:rPr lang="en-US" altLang="ko-KR" dirty="0" smtClean="0"/>
              <a:t>) </a:t>
            </a:r>
            <a:r>
              <a:rPr lang="ko-KR" altLang="en-US" dirty="0" smtClean="0"/>
              <a:t>업무에 대하여 분석</a:t>
            </a:r>
            <a:endParaRPr lang="en-US" altLang="ko-KR" dirty="0" smtClean="0"/>
          </a:p>
          <a:p>
            <a:pPr marL="285750" indent="-285750">
              <a:spcBef>
                <a:spcPct val="0"/>
              </a:spcBef>
              <a:buFontTx/>
              <a:buChar char="-"/>
            </a:pPr>
            <a:r>
              <a:rPr lang="en-US" altLang="ko-KR" dirty="0" smtClean="0"/>
              <a:t>1page</a:t>
            </a:r>
            <a:r>
              <a:rPr lang="ko-KR" altLang="en-US" dirty="0"/>
              <a:t>이상의 제대로 된 분석을 하시라</a:t>
            </a:r>
            <a:r>
              <a:rPr lang="en-US" altLang="ko-KR" dirty="0" smtClean="0"/>
              <a:t>..</a:t>
            </a:r>
            <a:endParaRPr lang="en-US" altLang="ko-KR" dirty="0"/>
          </a:p>
          <a:p>
            <a:pPr marL="285750" indent="-285750">
              <a:spcBef>
                <a:spcPct val="0"/>
              </a:spcBef>
              <a:buFontTx/>
              <a:buChar char="-"/>
            </a:pPr>
            <a:endParaRPr lang="en-US" altLang="ko-KR" dirty="0"/>
          </a:p>
        </p:txBody>
      </p:sp>
      <p:sp>
        <p:nvSpPr>
          <p:cNvPr id="6179" name="슬라이드 번호 개체 틀 13"/>
          <p:cNvSpPr txBox="1">
            <a:spLocks noGrp="1"/>
          </p:cNvSpPr>
          <p:nvPr/>
        </p:nvSpPr>
        <p:spPr bwMode="auto">
          <a:xfrm>
            <a:off x="4665663" y="6538913"/>
            <a:ext cx="557212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spcBef>
                <a:spcPct val="0"/>
              </a:spcBef>
              <a:buClrTx/>
              <a:defRPr/>
            </a:pPr>
            <a:fld id="{69188C54-76CB-4412-96DE-3B5465248ED9}" type="slidenum">
              <a:rPr lang="en-US" altLang="ko-KR" sz="1100" b="0"/>
              <a:pPr algn="ctr" eaLnBrk="1" hangingPunct="1">
                <a:spcBef>
                  <a:spcPct val="0"/>
                </a:spcBef>
                <a:buClrTx/>
                <a:defRPr/>
              </a:pPr>
              <a:t>15</a:t>
            </a:fld>
            <a:endParaRPr lang="en-US" altLang="ko-KR" sz="1100" b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3018903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ko-KR" altLang="en-US" sz="1800" dirty="0" smtClean="0"/>
              <a:t>취업 진로 교육</a:t>
            </a:r>
            <a:endParaRPr lang="en-US" altLang="ko-KR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624178" y="1470991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9037783"/>
              </p:ext>
            </p:extLst>
          </p:nvPr>
        </p:nvGraphicFramePr>
        <p:xfrm>
          <a:off x="1515826" y="2257359"/>
          <a:ext cx="7671905" cy="397248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556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162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52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/>
                        <a:t>구분</a:t>
                      </a:r>
                      <a:endParaRPr lang="ko-KR" altLang="en-US" sz="1000" b="1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/>
                        <a:t>내용</a:t>
                      </a:r>
                      <a:endParaRPr lang="ko-KR" altLang="en-US" sz="1000" b="1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3918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회사개요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1035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 smtClean="0"/>
                        <a:t>회사내</a:t>
                      </a:r>
                      <a:r>
                        <a:rPr lang="ko-KR" altLang="en-US" sz="1000" dirty="0" smtClean="0"/>
                        <a:t> 업무</a:t>
                      </a:r>
                      <a:r>
                        <a:rPr lang="ko-KR" altLang="en-US" sz="1000" baseline="0" dirty="0" smtClean="0"/>
                        <a:t> 분석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374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내가 할 포지션의 업무분석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 rot="1804730">
            <a:off x="8370007" y="1645111"/>
            <a:ext cx="785793" cy="338554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과제 </a:t>
            </a:r>
            <a:r>
              <a:rPr lang="en-US" altLang="ko-KR" dirty="0">
                <a:solidFill>
                  <a:srgbClr val="FF0000"/>
                </a:solidFill>
              </a:rPr>
              <a:t>4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2827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81" name="Rectangle 2"/>
          <p:cNvSpPr>
            <a:spLocks noChangeArrowheads="1"/>
          </p:cNvSpPr>
          <p:nvPr/>
        </p:nvSpPr>
        <p:spPr bwMode="auto">
          <a:xfrm>
            <a:off x="273050" y="0"/>
            <a:ext cx="950436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0"/>
          <a:lstStyle/>
          <a:p>
            <a:pPr eaLnBrk="1" hangingPunct="1">
              <a:spcBef>
                <a:spcPct val="0"/>
              </a:spcBef>
              <a:buClrTx/>
            </a:pPr>
            <a:r>
              <a:rPr lang="en-US" altLang="ko-KR" sz="1800" dirty="0" smtClean="0">
                <a:solidFill>
                  <a:schemeClr val="bg1"/>
                </a:solidFill>
              </a:rPr>
              <a:t>  </a:t>
            </a:r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331782" name="Rectangle 3"/>
          <p:cNvSpPr txBox="1">
            <a:spLocks noChangeArrowheads="1"/>
          </p:cNvSpPr>
          <p:nvPr/>
        </p:nvSpPr>
        <p:spPr bwMode="auto">
          <a:xfrm>
            <a:off x="931041" y="818917"/>
            <a:ext cx="8026455" cy="4780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ko-KR" altLang="en-US" dirty="0"/>
              <a:t>라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이력서 자기소개서 </a:t>
            </a:r>
            <a:r>
              <a:rPr lang="ko-KR" altLang="en-US" dirty="0" err="1" smtClean="0"/>
              <a:t>포트롤리오</a:t>
            </a:r>
            <a:r>
              <a:rPr lang="ko-KR" altLang="en-US" dirty="0" smtClean="0"/>
              <a:t> 작성</a:t>
            </a:r>
            <a:endParaRPr lang="en-US" altLang="ko-KR" dirty="0" smtClean="0"/>
          </a:p>
          <a:p>
            <a:pPr marL="285750" indent="-285750">
              <a:spcBef>
                <a:spcPct val="0"/>
              </a:spcBef>
              <a:buFontTx/>
              <a:buChar char="-"/>
            </a:pPr>
            <a:r>
              <a:rPr lang="ko-KR" altLang="en-US" dirty="0" smtClean="0"/>
              <a:t>이력서는 첨부의 양식으로 작성</a:t>
            </a:r>
            <a:endParaRPr lang="en-US" altLang="ko-KR" dirty="0" smtClean="0"/>
          </a:p>
          <a:p>
            <a:pPr marL="285750" indent="-285750">
              <a:spcBef>
                <a:spcPct val="0"/>
              </a:spcBef>
              <a:buFontTx/>
              <a:buChar char="-"/>
            </a:pPr>
            <a:r>
              <a:rPr lang="ko-KR" altLang="en-US" dirty="0" smtClean="0"/>
              <a:t>자 그럼 자기소개서를 작성해 보자</a:t>
            </a:r>
            <a:endParaRPr lang="en-US" altLang="ko-KR" dirty="0" smtClean="0"/>
          </a:p>
        </p:txBody>
      </p:sp>
      <p:sp>
        <p:nvSpPr>
          <p:cNvPr id="6179" name="슬라이드 번호 개체 틀 13"/>
          <p:cNvSpPr txBox="1">
            <a:spLocks noGrp="1"/>
          </p:cNvSpPr>
          <p:nvPr/>
        </p:nvSpPr>
        <p:spPr bwMode="auto">
          <a:xfrm>
            <a:off x="4665663" y="6538913"/>
            <a:ext cx="557212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spcBef>
                <a:spcPct val="0"/>
              </a:spcBef>
              <a:buClrTx/>
              <a:defRPr/>
            </a:pPr>
            <a:fld id="{69188C54-76CB-4412-96DE-3B5465248ED9}" type="slidenum">
              <a:rPr lang="en-US" altLang="ko-KR" sz="1100" b="0"/>
              <a:pPr algn="ctr" eaLnBrk="1" hangingPunct="1">
                <a:spcBef>
                  <a:spcPct val="0"/>
                </a:spcBef>
                <a:buClrTx/>
                <a:defRPr/>
              </a:pPr>
              <a:t>16</a:t>
            </a:fld>
            <a:endParaRPr lang="en-US" altLang="ko-KR" sz="1100" b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3018903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ko-KR" altLang="en-US" sz="1800" dirty="0" smtClean="0"/>
              <a:t>취업 진로 교육</a:t>
            </a:r>
            <a:endParaRPr lang="en-US" altLang="ko-KR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624178" y="1470991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526758" y="1717262"/>
            <a:ext cx="3302251" cy="160043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논문의 시나리오</a:t>
            </a:r>
            <a:endParaRPr lang="en-US" altLang="ko-KR" sz="1400" dirty="0" smtClean="0"/>
          </a:p>
          <a:p>
            <a:pPr marL="342900" indent="-342900">
              <a:buAutoNum type="arabicPeriod"/>
            </a:pPr>
            <a:r>
              <a:rPr lang="en-US" altLang="ko-KR" sz="1400" dirty="0" smtClean="0"/>
              <a:t>Introduction</a:t>
            </a:r>
          </a:p>
          <a:p>
            <a:pPr marL="342900" indent="-342900">
              <a:buAutoNum type="arabicPeriod"/>
            </a:pPr>
            <a:r>
              <a:rPr lang="en-US" altLang="ko-KR" sz="1400" dirty="0" smtClean="0"/>
              <a:t>Relation Work</a:t>
            </a:r>
          </a:p>
          <a:p>
            <a:pPr marL="342900" indent="-342900">
              <a:buAutoNum type="arabicPeriod"/>
            </a:pPr>
            <a:r>
              <a:rPr lang="en-US" altLang="ko-KR" sz="1400" dirty="0" smtClean="0"/>
              <a:t>My Proposal &amp; My Contribution</a:t>
            </a:r>
          </a:p>
          <a:p>
            <a:pPr marL="342900" indent="-342900">
              <a:buAutoNum type="arabicPeriod"/>
            </a:pPr>
            <a:r>
              <a:rPr lang="en-US" altLang="ko-KR" sz="1400" dirty="0" smtClean="0"/>
              <a:t>Verification and Validation</a:t>
            </a:r>
          </a:p>
          <a:p>
            <a:pPr marL="342900" indent="-342900">
              <a:buAutoNum type="arabicPeriod"/>
            </a:pPr>
            <a:r>
              <a:rPr lang="en-US" altLang="ko-KR" sz="1400" dirty="0" smtClean="0"/>
              <a:t> Further Work</a:t>
            </a:r>
            <a:endParaRPr lang="ko-KR" altLang="en-US" sz="1400" dirty="0"/>
          </a:p>
        </p:txBody>
      </p:sp>
      <p:sp>
        <p:nvSpPr>
          <p:cNvPr id="8" name="TextBox 7"/>
          <p:cNvSpPr txBox="1"/>
          <p:nvPr/>
        </p:nvSpPr>
        <p:spPr>
          <a:xfrm>
            <a:off x="2970903" y="3523512"/>
            <a:ext cx="6728124" cy="293003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자기소개서의 시나리오</a:t>
            </a:r>
            <a:r>
              <a:rPr lang="en-US" altLang="ko-KR" sz="1400" dirty="0" smtClean="0"/>
              <a:t>(</a:t>
            </a:r>
            <a:r>
              <a:rPr lang="ko-KR" altLang="en-US" sz="1400" dirty="0" smtClean="0"/>
              <a:t>예시</a:t>
            </a:r>
            <a:r>
              <a:rPr lang="en-US" altLang="ko-KR" sz="1400" dirty="0" smtClean="0"/>
              <a:t>)</a:t>
            </a:r>
          </a:p>
          <a:p>
            <a:pPr marL="342900" indent="-342900">
              <a:buAutoNum type="arabicPeriod"/>
            </a:pPr>
            <a:r>
              <a:rPr lang="ko-KR" altLang="en-US" sz="1400" dirty="0" smtClean="0"/>
              <a:t>나의 대한 </a:t>
            </a:r>
            <a:r>
              <a:rPr lang="ko-KR" altLang="en-US" sz="1400" dirty="0"/>
              <a:t>간</a:t>
            </a:r>
            <a:r>
              <a:rPr lang="ko-KR" altLang="en-US" sz="1400" dirty="0" smtClean="0"/>
              <a:t>략한 소개 및 지원동기 </a:t>
            </a:r>
            <a:r>
              <a:rPr lang="en-US" altLang="ko-KR" sz="1400" dirty="0" smtClean="0"/>
              <a:t>(Introduction &amp; My Proposal)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 smtClean="0"/>
              <a:t>나는 이런 놈이고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귀사에 어느 어느 분야에 적합한 놈이라 지원했다</a:t>
            </a:r>
            <a:endParaRPr lang="en-US" altLang="ko-KR" sz="1400" dirty="0"/>
          </a:p>
          <a:p>
            <a:r>
              <a:rPr lang="en-US" altLang="ko-KR" sz="1400" dirty="0" smtClean="0"/>
              <a:t>2. </a:t>
            </a:r>
            <a:r>
              <a:rPr lang="ko-KR" altLang="en-US" sz="1400" dirty="0" smtClean="0"/>
              <a:t>내가 분석한 지원할 포지션</a:t>
            </a:r>
            <a:r>
              <a:rPr lang="en-US" altLang="ko-KR" sz="1400" dirty="0" smtClean="0"/>
              <a:t>(Relation Work)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 smtClean="0"/>
              <a:t>내가 생각하고 분석한 지원분야는 이러이러한 능력이 있어야 한다고 생각한다</a:t>
            </a:r>
            <a:endParaRPr lang="en-US" altLang="ko-KR" sz="1400" dirty="0"/>
          </a:p>
          <a:p>
            <a:r>
              <a:rPr lang="en-US" altLang="ko-KR" sz="1400" dirty="0" smtClean="0"/>
              <a:t>3. </a:t>
            </a:r>
            <a:r>
              <a:rPr lang="ko-KR" altLang="en-US" sz="1400" dirty="0" smtClean="0"/>
              <a:t>나의 스킬 셋 </a:t>
            </a:r>
            <a:r>
              <a:rPr lang="en-US" altLang="ko-KR" sz="1400" dirty="0" smtClean="0"/>
              <a:t>(V&amp;V)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 smtClean="0"/>
              <a:t>나는 이를 위하여 이러이러한 </a:t>
            </a:r>
            <a:r>
              <a:rPr lang="en-US" altLang="ko-KR" sz="1400" dirty="0" smtClean="0"/>
              <a:t>Skill-Set</a:t>
            </a:r>
            <a:r>
              <a:rPr lang="ko-KR" altLang="en-US" sz="1400" dirty="0" smtClean="0"/>
              <a:t>을 갖추고 있고 게다가 잘생겼다</a:t>
            </a:r>
            <a:endParaRPr lang="en-US" altLang="ko-KR" sz="1400" dirty="0" smtClean="0"/>
          </a:p>
          <a:p>
            <a:pPr marL="285750" indent="-285750">
              <a:buFontTx/>
              <a:buChar char="-"/>
            </a:pPr>
            <a:r>
              <a:rPr lang="ko-KR" altLang="en-US" sz="1400" dirty="0" smtClean="0"/>
              <a:t>나의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스킬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셋은 포트폴리오에 정성을 다해 준비하였다</a:t>
            </a:r>
            <a:r>
              <a:rPr lang="en-US" altLang="ko-KR" sz="1400" dirty="0" smtClean="0"/>
              <a:t>.</a:t>
            </a:r>
          </a:p>
          <a:p>
            <a:r>
              <a:rPr lang="en-US" altLang="ko-KR" sz="1400" dirty="0" smtClean="0"/>
              <a:t>4. </a:t>
            </a:r>
            <a:r>
              <a:rPr lang="ko-KR" altLang="en-US" sz="1400" dirty="0" smtClean="0"/>
              <a:t>나와 회사의 발전</a:t>
            </a:r>
            <a:r>
              <a:rPr lang="en-US" altLang="ko-KR" sz="1400" dirty="0" smtClean="0"/>
              <a:t>(Further work)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 smtClean="0"/>
              <a:t>나는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이러한 목표를 가지고 있고 이것은 회사의 목표와 일치하니 </a:t>
            </a:r>
            <a:r>
              <a:rPr lang="en-US" altLang="ko-KR" sz="1400" dirty="0" smtClean="0"/>
              <a:t>win </a:t>
            </a:r>
            <a:r>
              <a:rPr lang="en-US" altLang="ko-KR" sz="1400" dirty="0" err="1" smtClean="0"/>
              <a:t>win</a:t>
            </a:r>
            <a:r>
              <a:rPr lang="ko-KR" altLang="en-US" sz="1400" dirty="0" smtClean="0"/>
              <a:t>하자</a:t>
            </a:r>
            <a:endParaRPr lang="en-US" altLang="ko-KR" sz="1400" dirty="0" smtClean="0"/>
          </a:p>
          <a:p>
            <a:pPr marL="285750" indent="-285750">
              <a:buFontTx/>
              <a:buChar char="-"/>
            </a:pPr>
            <a:r>
              <a:rPr lang="ko-KR" altLang="en-US" sz="1400" dirty="0" smtClean="0"/>
              <a:t>나는 한번의 인연을 소중히 생각하는 로열티</a:t>
            </a:r>
            <a:r>
              <a:rPr lang="en-US" altLang="ko-KR" sz="1400" dirty="0" smtClean="0"/>
              <a:t>(loyalty) </a:t>
            </a:r>
            <a:r>
              <a:rPr lang="ko-KR" altLang="en-US" sz="1400" dirty="0" smtClean="0"/>
              <a:t> </a:t>
            </a:r>
            <a:r>
              <a:rPr lang="ko-KR" altLang="en-US" sz="1400" dirty="0" err="1" smtClean="0"/>
              <a:t>만빵이다</a:t>
            </a:r>
            <a:endParaRPr lang="en-US" altLang="ko-KR" sz="1400" dirty="0" smtClean="0"/>
          </a:p>
        </p:txBody>
      </p:sp>
      <p:sp>
        <p:nvSpPr>
          <p:cNvPr id="4" name="아래쪽 화살표 3"/>
          <p:cNvSpPr/>
          <p:nvPr/>
        </p:nvSpPr>
        <p:spPr bwMode="auto">
          <a:xfrm rot="18621873">
            <a:off x="1978502" y="3497041"/>
            <a:ext cx="865848" cy="582626"/>
          </a:xfrm>
          <a:prstGeom prst="downArrow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Tx/>
              <a:buChar char="•"/>
              <a:tabLst/>
            </a:pPr>
            <a:endParaRPr kumimoji="0" lang="ko-KR" altLang="en-US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가는각진제목체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2562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81" name="Rectangle 2"/>
          <p:cNvSpPr>
            <a:spLocks noChangeArrowheads="1"/>
          </p:cNvSpPr>
          <p:nvPr/>
        </p:nvSpPr>
        <p:spPr bwMode="auto">
          <a:xfrm>
            <a:off x="273050" y="0"/>
            <a:ext cx="950436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0"/>
          <a:lstStyle/>
          <a:p>
            <a:pPr eaLnBrk="1" hangingPunct="1">
              <a:spcBef>
                <a:spcPct val="0"/>
              </a:spcBef>
              <a:buClrTx/>
            </a:pPr>
            <a:r>
              <a:rPr lang="en-US" altLang="ko-KR" sz="1800" dirty="0" smtClean="0">
                <a:solidFill>
                  <a:schemeClr val="bg1"/>
                </a:solidFill>
              </a:rPr>
              <a:t>  </a:t>
            </a:r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331782" name="Rectangle 3"/>
          <p:cNvSpPr txBox="1">
            <a:spLocks noChangeArrowheads="1"/>
          </p:cNvSpPr>
          <p:nvPr/>
        </p:nvSpPr>
        <p:spPr bwMode="auto">
          <a:xfrm>
            <a:off x="931041" y="818917"/>
            <a:ext cx="8026455" cy="4780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ko-KR" altLang="en-US" dirty="0"/>
              <a:t>라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이력서 자기소개서 </a:t>
            </a:r>
            <a:r>
              <a:rPr lang="ko-KR" altLang="en-US" dirty="0" err="1" smtClean="0"/>
              <a:t>포트롤리오</a:t>
            </a:r>
            <a:r>
              <a:rPr lang="ko-KR" altLang="en-US" dirty="0" smtClean="0"/>
              <a:t> 작성 </a:t>
            </a:r>
            <a:r>
              <a:rPr lang="en-US" altLang="ko-KR" dirty="0" smtClean="0"/>
              <a:t>–</a:t>
            </a:r>
            <a:r>
              <a:rPr lang="ko-KR" altLang="en-US" dirty="0" smtClean="0"/>
              <a:t>실습</a:t>
            </a:r>
            <a:r>
              <a:rPr lang="en-US" altLang="ko-KR" dirty="0" smtClean="0"/>
              <a:t> </a:t>
            </a:r>
          </a:p>
          <a:p>
            <a:pPr marL="285750" indent="-285750">
              <a:spcBef>
                <a:spcPct val="0"/>
              </a:spcBef>
              <a:buFontTx/>
              <a:buChar char="-"/>
            </a:pPr>
            <a:r>
              <a:rPr lang="en-US" altLang="ko-KR" dirty="0" smtClean="0"/>
              <a:t>1) </a:t>
            </a:r>
            <a:r>
              <a:rPr lang="ko-KR" altLang="en-US" dirty="0" smtClean="0"/>
              <a:t>이력서는 첨부의 양식으로 작성</a:t>
            </a:r>
            <a:endParaRPr lang="en-US" altLang="ko-KR" dirty="0" smtClean="0"/>
          </a:p>
          <a:p>
            <a:pPr marL="285750" indent="-285750">
              <a:spcBef>
                <a:spcPct val="0"/>
              </a:spcBef>
              <a:buFontTx/>
              <a:buChar char="-"/>
            </a:pPr>
            <a:r>
              <a:rPr lang="en-US" altLang="ko-KR" dirty="0" smtClean="0"/>
              <a:t>2) </a:t>
            </a:r>
            <a:r>
              <a:rPr lang="ko-KR" altLang="en-US" dirty="0" smtClean="0"/>
              <a:t>자기소개서는 앞에서 이야기한 시나리오로 작성</a:t>
            </a:r>
            <a:r>
              <a:rPr lang="en-US" altLang="ko-KR" dirty="0" smtClean="0"/>
              <a:t>(</a:t>
            </a:r>
            <a:r>
              <a:rPr lang="ko-KR" altLang="en-US" dirty="0" smtClean="0"/>
              <a:t>첨부된 양식을 무시하고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빈 종이에 작성</a:t>
            </a:r>
            <a:r>
              <a:rPr lang="en-US" altLang="ko-KR" smtClean="0"/>
              <a:t>)</a:t>
            </a:r>
            <a:endParaRPr lang="en-US" altLang="ko-KR" dirty="0" smtClean="0"/>
          </a:p>
          <a:p>
            <a:pPr marL="285750" indent="-285750">
              <a:spcBef>
                <a:spcPct val="0"/>
              </a:spcBef>
              <a:buFontTx/>
              <a:buChar char="-"/>
            </a:pPr>
            <a:r>
              <a:rPr lang="en-US" altLang="ko-KR" dirty="0" smtClean="0"/>
              <a:t>3) </a:t>
            </a:r>
            <a:r>
              <a:rPr lang="ko-KR" altLang="en-US" dirty="0" smtClean="0"/>
              <a:t>포트폴리오는 앞의 </a:t>
            </a:r>
            <a:r>
              <a:rPr lang="ko-KR" altLang="en-US" dirty="0" err="1" smtClean="0"/>
              <a:t>피쉬본</a:t>
            </a:r>
            <a:r>
              <a:rPr lang="ko-KR" altLang="en-US" dirty="0" smtClean="0"/>
              <a:t> 차트의 내용을 목차로 페이지를 써서 작성</a:t>
            </a:r>
            <a:endParaRPr lang="en-US" altLang="ko-KR" dirty="0" smtClean="0"/>
          </a:p>
        </p:txBody>
      </p:sp>
      <p:sp>
        <p:nvSpPr>
          <p:cNvPr id="6179" name="슬라이드 번호 개체 틀 13"/>
          <p:cNvSpPr txBox="1">
            <a:spLocks noGrp="1"/>
          </p:cNvSpPr>
          <p:nvPr/>
        </p:nvSpPr>
        <p:spPr bwMode="auto">
          <a:xfrm>
            <a:off x="4665663" y="6538913"/>
            <a:ext cx="557212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spcBef>
                <a:spcPct val="0"/>
              </a:spcBef>
              <a:buClrTx/>
              <a:defRPr/>
            </a:pPr>
            <a:fld id="{69188C54-76CB-4412-96DE-3B5465248ED9}" type="slidenum">
              <a:rPr lang="en-US" altLang="ko-KR" sz="1100" b="0"/>
              <a:pPr algn="ctr" eaLnBrk="1" hangingPunct="1">
                <a:spcBef>
                  <a:spcPct val="0"/>
                </a:spcBef>
                <a:buClrTx/>
                <a:defRPr/>
              </a:pPr>
              <a:t>17</a:t>
            </a:fld>
            <a:endParaRPr lang="en-US" altLang="ko-KR" sz="1100" b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3018903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ko-KR" altLang="en-US" sz="1800" dirty="0" smtClean="0"/>
              <a:t>취업 진로 교육</a:t>
            </a:r>
            <a:endParaRPr lang="en-US" altLang="ko-KR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624178" y="1470991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 rot="1804730">
            <a:off x="7427776" y="225497"/>
            <a:ext cx="785793" cy="338554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과제 </a:t>
            </a:r>
            <a:r>
              <a:rPr lang="en-US" altLang="ko-KR" dirty="0" smtClean="0">
                <a:solidFill>
                  <a:srgbClr val="FF0000"/>
                </a:solidFill>
              </a:rPr>
              <a:t>5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 rot="1804730">
            <a:off x="8193732" y="630778"/>
            <a:ext cx="785793" cy="338554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과제 </a:t>
            </a:r>
            <a:r>
              <a:rPr lang="en-US" altLang="ko-KR" dirty="0" smtClean="0">
                <a:solidFill>
                  <a:srgbClr val="FF0000"/>
                </a:solidFill>
              </a:rPr>
              <a:t>6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 rot="1804730">
            <a:off x="8759193" y="1054921"/>
            <a:ext cx="785793" cy="338554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과제 </a:t>
            </a:r>
            <a:r>
              <a:rPr lang="en-US" altLang="ko-KR" dirty="0" smtClean="0">
                <a:solidFill>
                  <a:srgbClr val="FF0000"/>
                </a:solidFill>
              </a:rPr>
              <a:t>7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775638" y="2564012"/>
            <a:ext cx="8602925" cy="3573286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300" dirty="0" smtClean="0">
                <a:latin typeface="Gulim" panose="020B0600000101010101" pitchFamily="50" charset="-127"/>
                <a:ea typeface="Gulim" panose="020B0600000101010101" pitchFamily="50" charset="-127"/>
              </a:rPr>
              <a:t>포트폴리오</a:t>
            </a:r>
            <a:r>
              <a:rPr lang="en-US" altLang="ko-KR" sz="1300" dirty="0" smtClean="0">
                <a:latin typeface="Gulim" panose="020B0600000101010101" pitchFamily="50" charset="-127"/>
                <a:ea typeface="Gulim" panose="020B0600000101010101" pitchFamily="50" charset="-127"/>
              </a:rPr>
              <a:t> </a:t>
            </a:r>
            <a:r>
              <a:rPr lang="ko-KR" altLang="en-US" sz="1300" dirty="0" smtClean="0">
                <a:latin typeface="Gulim" panose="020B0600000101010101" pitchFamily="50" charset="-127"/>
                <a:ea typeface="Gulim" panose="020B0600000101010101" pitchFamily="50" charset="-127"/>
              </a:rPr>
              <a:t>목차 예시</a:t>
            </a:r>
            <a:endParaRPr lang="en-US" altLang="ko-KR" sz="1300" dirty="0" smtClean="0">
              <a:latin typeface="Gulim" panose="020B0600000101010101" pitchFamily="50" charset="-127"/>
              <a:ea typeface="Gulim" panose="020B0600000101010101" pitchFamily="50" charset="-127"/>
            </a:endParaRPr>
          </a:p>
          <a:p>
            <a:r>
              <a:rPr lang="en-US" altLang="ko-KR" sz="1300" dirty="0" smtClean="0">
                <a:latin typeface="Gulim" panose="020B0600000101010101" pitchFamily="50" charset="-127"/>
                <a:ea typeface="Gulim" panose="020B0600000101010101" pitchFamily="50" charset="-127"/>
              </a:rPr>
              <a:t>1)Java(Client</a:t>
            </a:r>
            <a:r>
              <a:rPr lang="ko-KR" altLang="en-US" sz="1300" dirty="0">
                <a:latin typeface="Gulim" panose="020B0600000101010101" pitchFamily="50" charset="-127"/>
                <a:ea typeface="Gulim" panose="020B0600000101010101" pitchFamily="50" charset="-127"/>
              </a:rPr>
              <a:t>및 </a:t>
            </a:r>
            <a:r>
              <a:rPr lang="en-US" altLang="ko-KR" sz="1300" dirty="0">
                <a:latin typeface="Gulim" panose="020B0600000101010101" pitchFamily="50" charset="-127"/>
                <a:ea typeface="Gulim" panose="020B0600000101010101" pitchFamily="50" charset="-127"/>
              </a:rPr>
              <a:t>Server side Java)</a:t>
            </a:r>
            <a:r>
              <a:rPr lang="ko-KR" altLang="en-US" sz="1300" dirty="0">
                <a:latin typeface="Gulim" panose="020B0600000101010101" pitchFamily="50" charset="-127"/>
                <a:ea typeface="Gulim" panose="020B0600000101010101" pitchFamily="50" charset="-127"/>
              </a:rPr>
              <a:t>을 이용한 </a:t>
            </a:r>
            <a:r>
              <a:rPr lang="en-US" altLang="ko-KR" sz="1300" dirty="0">
                <a:latin typeface="Gulim" panose="020B0600000101010101" pitchFamily="50" charset="-127"/>
                <a:ea typeface="Gulim" panose="020B0600000101010101" pitchFamily="50" charset="-127"/>
              </a:rPr>
              <a:t>Report Form</a:t>
            </a:r>
            <a:r>
              <a:rPr lang="ko-KR" altLang="en-US" sz="1300" dirty="0">
                <a:latin typeface="Gulim" panose="020B0600000101010101" pitchFamily="50" charset="-127"/>
                <a:ea typeface="Gulim" panose="020B0600000101010101" pitchFamily="50" charset="-127"/>
              </a:rPr>
              <a:t>작성</a:t>
            </a:r>
            <a:br>
              <a:rPr lang="ko-KR" altLang="en-US" sz="1300" dirty="0">
                <a:latin typeface="Gulim" panose="020B0600000101010101" pitchFamily="50" charset="-127"/>
                <a:ea typeface="Gulim" panose="020B0600000101010101" pitchFamily="50" charset="-127"/>
              </a:rPr>
            </a:br>
            <a:r>
              <a:rPr lang="en-US" altLang="ko-KR" sz="1300" dirty="0">
                <a:latin typeface="Gulim" panose="020B0600000101010101" pitchFamily="50" charset="-127"/>
                <a:ea typeface="Gulim" panose="020B0600000101010101" pitchFamily="50" charset="-127"/>
              </a:rPr>
              <a:t> </a:t>
            </a:r>
            <a:r>
              <a:rPr lang="en-US" altLang="ko-KR" sz="1300" dirty="0" smtClean="0">
                <a:latin typeface="Gulim" panose="020B0600000101010101" pitchFamily="50" charset="-127"/>
                <a:ea typeface="Gulim" panose="020B0600000101010101" pitchFamily="50" charset="-127"/>
              </a:rPr>
              <a:t>   - </a:t>
            </a:r>
            <a:r>
              <a:rPr lang="ko-KR" altLang="en-US" sz="1300" dirty="0">
                <a:latin typeface="Gulim" panose="020B0600000101010101" pitchFamily="50" charset="-127"/>
                <a:ea typeface="Gulim" panose="020B0600000101010101" pitchFamily="50" charset="-127"/>
              </a:rPr>
              <a:t>영수증</a:t>
            </a:r>
            <a:r>
              <a:rPr lang="en-US" altLang="ko-KR" sz="1300" dirty="0">
                <a:latin typeface="Gulim" panose="020B0600000101010101" pitchFamily="50" charset="-127"/>
                <a:ea typeface="Gulim" panose="020B0600000101010101" pitchFamily="50" charset="-127"/>
              </a:rPr>
              <a:t>, </a:t>
            </a:r>
            <a:r>
              <a:rPr lang="ko-KR" altLang="en-US" sz="1300" dirty="0">
                <a:latin typeface="Gulim" panose="020B0600000101010101" pitchFamily="50" charset="-127"/>
                <a:ea typeface="Gulim" panose="020B0600000101010101" pitchFamily="50" charset="-127"/>
              </a:rPr>
              <a:t>전표 양식 및 데이터 </a:t>
            </a:r>
            <a:r>
              <a:rPr lang="ko-KR" altLang="en-US" sz="1300" dirty="0" smtClean="0">
                <a:latin typeface="Gulim" panose="020B0600000101010101" pitchFamily="50" charset="-127"/>
                <a:ea typeface="Gulim" panose="020B0600000101010101" pitchFamily="50" charset="-127"/>
              </a:rPr>
              <a:t>출력   </a:t>
            </a:r>
            <a:r>
              <a:rPr lang="en-US" altLang="ko-KR" sz="1300" dirty="0" smtClean="0">
                <a:latin typeface="Gulim" panose="020B0600000101010101" pitchFamily="50" charset="-127"/>
                <a:ea typeface="Gulim" panose="020B0600000101010101" pitchFamily="50" charset="-127"/>
              </a:rPr>
              <a:t>---------------------------------------- 10P</a:t>
            </a:r>
            <a:r>
              <a:rPr lang="ko-KR" altLang="en-US" sz="1300" dirty="0">
                <a:latin typeface="Gulim" panose="020B0600000101010101" pitchFamily="50" charset="-127"/>
                <a:ea typeface="Gulim" panose="020B0600000101010101" pitchFamily="50" charset="-127"/>
              </a:rPr>
              <a:t/>
            </a:r>
            <a:br>
              <a:rPr lang="ko-KR" altLang="en-US" sz="1300" dirty="0">
                <a:latin typeface="Gulim" panose="020B0600000101010101" pitchFamily="50" charset="-127"/>
                <a:ea typeface="Gulim" panose="020B0600000101010101" pitchFamily="50" charset="-127"/>
              </a:rPr>
            </a:br>
            <a:r>
              <a:rPr lang="ko-KR" altLang="en-US" sz="1300" dirty="0" smtClean="0">
                <a:latin typeface="Gulim" panose="020B0600000101010101" pitchFamily="50" charset="-127"/>
                <a:ea typeface="Gulim" panose="020B0600000101010101" pitchFamily="50" charset="-127"/>
              </a:rPr>
              <a:t>    </a:t>
            </a:r>
            <a:r>
              <a:rPr lang="en-US" altLang="ko-KR" sz="1300" dirty="0" smtClean="0">
                <a:latin typeface="Gulim" panose="020B0600000101010101" pitchFamily="50" charset="-127"/>
                <a:ea typeface="Gulim" panose="020B0600000101010101" pitchFamily="50" charset="-127"/>
              </a:rPr>
              <a:t>- </a:t>
            </a:r>
            <a:r>
              <a:rPr lang="ko-KR" altLang="en-US" sz="1300" dirty="0">
                <a:latin typeface="Gulim" panose="020B0600000101010101" pitchFamily="50" charset="-127"/>
                <a:ea typeface="Gulim" panose="020B0600000101010101" pitchFamily="50" charset="-127"/>
              </a:rPr>
              <a:t>재고</a:t>
            </a:r>
            <a:r>
              <a:rPr lang="en-US" altLang="ko-KR" sz="1300" dirty="0">
                <a:latin typeface="Gulim" panose="020B0600000101010101" pitchFamily="50" charset="-127"/>
                <a:ea typeface="Gulim" panose="020B0600000101010101" pitchFamily="50" charset="-127"/>
              </a:rPr>
              <a:t>,</a:t>
            </a:r>
            <a:r>
              <a:rPr lang="ko-KR" altLang="en-US" sz="1300" dirty="0">
                <a:latin typeface="Gulim" panose="020B0600000101010101" pitchFamily="50" charset="-127"/>
                <a:ea typeface="Gulim" panose="020B0600000101010101" pitchFamily="50" charset="-127"/>
              </a:rPr>
              <a:t>물품 리스트 리포트 </a:t>
            </a:r>
            <a:r>
              <a:rPr lang="ko-KR" altLang="en-US" sz="1300" dirty="0" smtClean="0">
                <a:latin typeface="Gulim" panose="020B0600000101010101" pitchFamily="50" charset="-127"/>
                <a:ea typeface="Gulim" panose="020B0600000101010101" pitchFamily="50" charset="-127"/>
              </a:rPr>
              <a:t>작성</a:t>
            </a:r>
            <a:r>
              <a:rPr lang="en-US" altLang="ko-KR" sz="1300" dirty="0">
                <a:latin typeface="Gulim" panose="020B0600000101010101" pitchFamily="50" charset="-127"/>
                <a:ea typeface="Gulim" panose="020B0600000101010101" pitchFamily="50" charset="-127"/>
              </a:rPr>
              <a:t> </a:t>
            </a:r>
            <a:r>
              <a:rPr lang="en-US" altLang="ko-KR" sz="1300" dirty="0" smtClean="0">
                <a:latin typeface="Gulim" panose="020B0600000101010101" pitchFamily="50" charset="-127"/>
                <a:ea typeface="Gulim" panose="020B0600000101010101" pitchFamily="50" charset="-127"/>
              </a:rPr>
              <a:t>       ---------------------------------------- 12P</a:t>
            </a:r>
          </a:p>
          <a:p>
            <a:endParaRPr lang="ko-KR" altLang="en-US" sz="1300" dirty="0">
              <a:latin typeface="Gulim" panose="020B0600000101010101" pitchFamily="50" charset="-127"/>
              <a:ea typeface="Gulim" panose="020B0600000101010101" pitchFamily="50" charset="-127"/>
            </a:endParaRPr>
          </a:p>
          <a:p>
            <a:r>
              <a:rPr lang="en-US" altLang="ko-KR" sz="1300" dirty="0">
                <a:latin typeface="Gulim" panose="020B0600000101010101" pitchFamily="50" charset="-127"/>
                <a:ea typeface="Gulim" panose="020B0600000101010101" pitchFamily="50" charset="-127"/>
              </a:rPr>
              <a:t>2) Java(Client</a:t>
            </a:r>
            <a:r>
              <a:rPr lang="ko-KR" altLang="en-US" sz="1300" dirty="0">
                <a:latin typeface="Gulim" panose="020B0600000101010101" pitchFamily="50" charset="-127"/>
                <a:ea typeface="Gulim" panose="020B0600000101010101" pitchFamily="50" charset="-127"/>
              </a:rPr>
              <a:t>및 </a:t>
            </a:r>
            <a:r>
              <a:rPr lang="en-US" altLang="ko-KR" sz="1300" dirty="0">
                <a:latin typeface="Gulim" panose="020B0600000101010101" pitchFamily="50" charset="-127"/>
                <a:ea typeface="Gulim" panose="020B0600000101010101" pitchFamily="50" charset="-127"/>
              </a:rPr>
              <a:t>Server side Java)</a:t>
            </a:r>
            <a:r>
              <a:rPr lang="ko-KR" altLang="en-US" sz="1300" dirty="0">
                <a:latin typeface="Gulim" panose="020B0600000101010101" pitchFamily="50" charset="-127"/>
                <a:ea typeface="Gulim" panose="020B0600000101010101" pitchFamily="50" charset="-127"/>
              </a:rPr>
              <a:t>을 이용한 </a:t>
            </a:r>
            <a:r>
              <a:rPr lang="en-US" altLang="ko-KR" sz="1300" dirty="0" err="1">
                <a:latin typeface="Gulim" panose="020B0600000101010101" pitchFamily="50" charset="-127"/>
                <a:ea typeface="Gulim" panose="020B0600000101010101" pitchFamily="50" charset="-127"/>
              </a:rPr>
              <a:t>sam</a:t>
            </a:r>
            <a:r>
              <a:rPr lang="en-US" altLang="ko-KR" sz="1300" dirty="0">
                <a:latin typeface="Gulim" panose="020B0600000101010101" pitchFamily="50" charset="-127"/>
                <a:ea typeface="Gulim" panose="020B0600000101010101" pitchFamily="50" charset="-127"/>
              </a:rPr>
              <a:t>-file access</a:t>
            </a:r>
            <a:br>
              <a:rPr lang="en-US" altLang="ko-KR" sz="1300" dirty="0">
                <a:latin typeface="Gulim" panose="020B0600000101010101" pitchFamily="50" charset="-127"/>
                <a:ea typeface="Gulim" panose="020B0600000101010101" pitchFamily="50" charset="-127"/>
              </a:rPr>
            </a:br>
            <a:r>
              <a:rPr lang="en-US" altLang="ko-KR" sz="1300" dirty="0" smtClean="0">
                <a:latin typeface="Gulim" panose="020B0600000101010101" pitchFamily="50" charset="-127"/>
                <a:ea typeface="Gulim" panose="020B0600000101010101" pitchFamily="50" charset="-127"/>
              </a:rPr>
              <a:t>    - </a:t>
            </a:r>
            <a:r>
              <a:rPr lang="en-US" altLang="ko-KR" sz="1300" dirty="0">
                <a:latin typeface="Gulim" panose="020B0600000101010101" pitchFamily="50" charset="-127"/>
                <a:ea typeface="Gulim" panose="020B0600000101010101" pitchFamily="50" charset="-127"/>
              </a:rPr>
              <a:t>CSV,XML,JSON</a:t>
            </a:r>
            <a:r>
              <a:rPr lang="ko-KR" altLang="en-US" sz="1300" dirty="0">
                <a:latin typeface="Gulim" panose="020B0600000101010101" pitchFamily="50" charset="-127"/>
                <a:ea typeface="Gulim" panose="020B0600000101010101" pitchFamily="50" charset="-127"/>
              </a:rPr>
              <a:t>방식의 </a:t>
            </a:r>
            <a:r>
              <a:rPr lang="en-US" altLang="ko-KR" sz="1300" dirty="0" err="1">
                <a:latin typeface="Gulim" panose="020B0600000101010101" pitchFamily="50" charset="-127"/>
                <a:ea typeface="Gulim" panose="020B0600000101010101" pitchFamily="50" charset="-127"/>
              </a:rPr>
              <a:t>sam</a:t>
            </a:r>
            <a:r>
              <a:rPr lang="en-US" altLang="ko-KR" sz="1300" dirty="0">
                <a:latin typeface="Gulim" panose="020B0600000101010101" pitchFamily="50" charset="-127"/>
                <a:ea typeface="Gulim" panose="020B0600000101010101" pitchFamily="50" charset="-127"/>
              </a:rPr>
              <a:t>-file data</a:t>
            </a:r>
            <a:r>
              <a:rPr lang="ko-KR" altLang="en-US" sz="1300" dirty="0">
                <a:latin typeface="Gulim" panose="020B0600000101010101" pitchFamily="50" charset="-127"/>
                <a:ea typeface="Gulim" panose="020B0600000101010101" pitchFamily="50" charset="-127"/>
              </a:rPr>
              <a:t>의 검색</a:t>
            </a:r>
            <a:r>
              <a:rPr lang="en-US" altLang="ko-KR" sz="1300" dirty="0">
                <a:latin typeface="Gulim" panose="020B0600000101010101" pitchFamily="50" charset="-127"/>
                <a:ea typeface="Gulim" panose="020B0600000101010101" pitchFamily="50" charset="-127"/>
              </a:rPr>
              <a:t>,parsing,</a:t>
            </a:r>
            <a:r>
              <a:rPr lang="ko-KR" altLang="en-US" sz="1300" dirty="0" smtClean="0">
                <a:latin typeface="Gulim" panose="020B0600000101010101" pitchFamily="50" charset="-127"/>
                <a:ea typeface="Gulim" panose="020B0600000101010101" pitchFamily="50" charset="-127"/>
              </a:rPr>
              <a:t>추출 </a:t>
            </a:r>
            <a:r>
              <a:rPr lang="en-US" altLang="ko-KR" sz="1300" dirty="0" smtClean="0">
                <a:latin typeface="Gulim" panose="020B0600000101010101" pitchFamily="50" charset="-127"/>
                <a:ea typeface="Gulim" panose="020B0600000101010101" pitchFamily="50" charset="-127"/>
              </a:rPr>
              <a:t>----------------------- 18P</a:t>
            </a:r>
            <a:endParaRPr lang="ko-KR" altLang="en-US" sz="1300" dirty="0">
              <a:latin typeface="Gulim" panose="020B0600000101010101" pitchFamily="50" charset="-127"/>
              <a:ea typeface="Gulim" panose="020B0600000101010101" pitchFamily="50" charset="-127"/>
            </a:endParaRPr>
          </a:p>
          <a:p>
            <a:r>
              <a:rPr lang="ko-KR" altLang="en-US" sz="1300" dirty="0" smtClean="0">
                <a:latin typeface="Gulim" panose="020B0600000101010101" pitchFamily="50" charset="-127"/>
                <a:ea typeface="Gulim" panose="020B0600000101010101" pitchFamily="50" charset="-127"/>
              </a:rPr>
              <a:t>    </a:t>
            </a:r>
            <a:r>
              <a:rPr lang="en-US" altLang="ko-KR" sz="1300" dirty="0" smtClean="0">
                <a:latin typeface="Gulim" panose="020B0600000101010101" pitchFamily="50" charset="-127"/>
                <a:ea typeface="Gulim" panose="020B0600000101010101" pitchFamily="50" charset="-127"/>
              </a:rPr>
              <a:t>- </a:t>
            </a:r>
            <a:r>
              <a:rPr lang="ko-KR" altLang="en-US" sz="1300" dirty="0">
                <a:latin typeface="Gulim" panose="020B0600000101010101" pitchFamily="50" charset="-127"/>
                <a:ea typeface="Gulim" panose="020B0600000101010101" pitchFamily="50" charset="-127"/>
              </a:rPr>
              <a:t>공공데이터개방자료를 이용한 데이터 분석</a:t>
            </a:r>
            <a:r>
              <a:rPr lang="en-US" altLang="ko-KR" sz="1300" dirty="0">
                <a:latin typeface="Gulim" panose="020B0600000101010101" pitchFamily="50" charset="-127"/>
                <a:ea typeface="Gulim" panose="020B0600000101010101" pitchFamily="50" charset="-127"/>
              </a:rPr>
              <a:t>(</a:t>
            </a:r>
            <a:r>
              <a:rPr lang="ko-KR" altLang="en-US" sz="1300" dirty="0">
                <a:latin typeface="Gulim" panose="020B0600000101010101" pitchFamily="50" charset="-127"/>
                <a:ea typeface="Gulim" panose="020B0600000101010101" pitchFamily="50" charset="-127"/>
              </a:rPr>
              <a:t>전국</a:t>
            </a:r>
            <a:r>
              <a:rPr lang="en-US" altLang="ko-KR" sz="1300" dirty="0" err="1">
                <a:latin typeface="Gulim" panose="020B0600000101010101" pitchFamily="50" charset="-127"/>
                <a:ea typeface="Gulim" panose="020B0600000101010101" pitchFamily="50" charset="-127"/>
              </a:rPr>
              <a:t>wifi</a:t>
            </a:r>
            <a:r>
              <a:rPr lang="ko-KR" altLang="en-US" sz="1300" dirty="0">
                <a:latin typeface="Gulim" panose="020B0600000101010101" pitchFamily="50" charset="-127"/>
                <a:ea typeface="Gulim" panose="020B0600000101010101" pitchFamily="50" charset="-127"/>
              </a:rPr>
              <a:t>정보</a:t>
            </a:r>
            <a:r>
              <a:rPr lang="en-US" altLang="ko-KR" sz="1300" dirty="0">
                <a:latin typeface="Gulim" panose="020B0600000101010101" pitchFamily="50" charset="-127"/>
                <a:ea typeface="Gulim" panose="020B0600000101010101" pitchFamily="50" charset="-127"/>
              </a:rPr>
              <a:t>,CCTV</a:t>
            </a:r>
            <a:r>
              <a:rPr lang="ko-KR" altLang="en-US" sz="1300" dirty="0">
                <a:latin typeface="Gulim" panose="020B0600000101010101" pitchFamily="50" charset="-127"/>
                <a:ea typeface="Gulim" panose="020B0600000101010101" pitchFamily="50" charset="-127"/>
              </a:rPr>
              <a:t>정보</a:t>
            </a:r>
            <a:r>
              <a:rPr lang="en-US" altLang="ko-KR" sz="1300" dirty="0">
                <a:latin typeface="Gulim" panose="020B0600000101010101" pitchFamily="50" charset="-127"/>
                <a:ea typeface="Gulim" panose="020B0600000101010101" pitchFamily="50" charset="-127"/>
              </a:rPr>
              <a:t>,</a:t>
            </a:r>
            <a:r>
              <a:rPr lang="ko-KR" altLang="en-US" sz="1300" dirty="0" err="1">
                <a:latin typeface="Gulim" panose="020B0600000101010101" pitchFamily="50" charset="-127"/>
                <a:ea typeface="Gulim" panose="020B0600000101010101" pitchFamily="50" charset="-127"/>
              </a:rPr>
              <a:t>주차장정보등</a:t>
            </a:r>
            <a:r>
              <a:rPr lang="en-US" altLang="ko-KR" sz="1300" dirty="0">
                <a:latin typeface="Gulim" panose="020B0600000101010101" pitchFamily="50" charset="-127"/>
                <a:ea typeface="Gulim" panose="020B0600000101010101" pitchFamily="50" charset="-127"/>
              </a:rPr>
              <a:t>)  </a:t>
            </a:r>
            <a:r>
              <a:rPr lang="en-US" altLang="ko-KR" sz="1300" dirty="0" smtClean="0">
                <a:latin typeface="Gulim" panose="020B0600000101010101" pitchFamily="50" charset="-127"/>
                <a:ea typeface="Gulim" panose="020B0600000101010101" pitchFamily="50" charset="-127"/>
              </a:rPr>
              <a:t>------ 20P</a:t>
            </a:r>
            <a:endParaRPr lang="ko-KR" altLang="en-US" sz="1300" dirty="0">
              <a:latin typeface="Gulim" panose="020B0600000101010101" pitchFamily="50" charset="-127"/>
              <a:ea typeface="Gulim" panose="020B0600000101010101" pitchFamily="50" charset="-127"/>
            </a:endParaRPr>
          </a:p>
          <a:p>
            <a:endParaRPr lang="en-US" altLang="ko-KR" sz="1300" dirty="0" smtClean="0">
              <a:latin typeface="Gulim" panose="020B0600000101010101" pitchFamily="50" charset="-127"/>
              <a:ea typeface="Gulim" panose="020B0600000101010101" pitchFamily="50" charset="-127"/>
            </a:endParaRPr>
          </a:p>
          <a:p>
            <a:r>
              <a:rPr lang="en-US" altLang="ko-KR" sz="1300" dirty="0" smtClean="0">
                <a:latin typeface="Gulim" panose="020B0600000101010101" pitchFamily="50" charset="-127"/>
                <a:ea typeface="Gulim" panose="020B0600000101010101" pitchFamily="50" charset="-127"/>
              </a:rPr>
              <a:t>3)</a:t>
            </a:r>
            <a:r>
              <a:rPr lang="ko-KR" altLang="en-US" sz="1300" dirty="0">
                <a:latin typeface="Gulim" panose="020B0600000101010101" pitchFamily="50" charset="-127"/>
                <a:ea typeface="Gulim" panose="020B0600000101010101" pitchFamily="50" charset="-127"/>
              </a:rPr>
              <a:t>기본적인 </a:t>
            </a:r>
            <a:r>
              <a:rPr lang="en-US" altLang="ko-KR" sz="1300" dirty="0">
                <a:latin typeface="Gulim" panose="020B0600000101010101" pitchFamily="50" charset="-127"/>
                <a:ea typeface="Gulim" panose="020B0600000101010101" pitchFamily="50" charset="-127"/>
              </a:rPr>
              <a:t>Business Process</a:t>
            </a:r>
            <a:r>
              <a:rPr lang="ko-KR" altLang="en-US" sz="1300" dirty="0">
                <a:latin typeface="Gulim" panose="020B0600000101010101" pitchFamily="50" charset="-127"/>
                <a:ea typeface="Gulim" panose="020B0600000101010101" pitchFamily="50" charset="-127"/>
              </a:rPr>
              <a:t>를 이해하고 정보시스템 일부 모듈을 구현</a:t>
            </a:r>
            <a:br>
              <a:rPr lang="ko-KR" altLang="en-US" sz="1300" dirty="0">
                <a:latin typeface="Gulim" panose="020B0600000101010101" pitchFamily="50" charset="-127"/>
                <a:ea typeface="Gulim" panose="020B0600000101010101" pitchFamily="50" charset="-127"/>
              </a:rPr>
            </a:br>
            <a:r>
              <a:rPr lang="ko-KR" altLang="en-US" sz="1300" dirty="0" smtClean="0">
                <a:latin typeface="Gulim" panose="020B0600000101010101" pitchFamily="50" charset="-127"/>
                <a:ea typeface="Gulim" panose="020B0600000101010101" pitchFamily="50" charset="-127"/>
              </a:rPr>
              <a:t>    </a:t>
            </a:r>
            <a:r>
              <a:rPr lang="en-US" altLang="ko-KR" sz="1300" dirty="0" smtClean="0">
                <a:latin typeface="Gulim" panose="020B0600000101010101" pitchFamily="50" charset="-127"/>
                <a:ea typeface="Gulim" panose="020B0600000101010101" pitchFamily="50" charset="-127"/>
              </a:rPr>
              <a:t>- </a:t>
            </a:r>
            <a:r>
              <a:rPr lang="ko-KR" altLang="en-US" sz="1300" dirty="0">
                <a:latin typeface="Gulim" panose="020B0600000101010101" pitchFamily="50" charset="-127"/>
                <a:ea typeface="Gulim" panose="020B0600000101010101" pitchFamily="50" charset="-127"/>
              </a:rPr>
              <a:t>기본 </a:t>
            </a:r>
            <a:r>
              <a:rPr lang="ko-KR" altLang="en-US" sz="1300" dirty="0" err="1">
                <a:latin typeface="Gulim" panose="020B0600000101010101" pitchFamily="50" charset="-127"/>
                <a:ea typeface="Gulim" panose="020B0600000101010101" pitchFamily="50" charset="-127"/>
              </a:rPr>
              <a:t>조회후</a:t>
            </a:r>
            <a:r>
              <a:rPr lang="ko-KR" altLang="en-US" sz="1300" dirty="0">
                <a:latin typeface="Gulim" panose="020B0600000101010101" pitchFamily="50" charset="-127"/>
                <a:ea typeface="Gulim" panose="020B0600000101010101" pitchFamily="50" charset="-127"/>
              </a:rPr>
              <a:t> 정정처리 프로세스 </a:t>
            </a:r>
            <a:r>
              <a:rPr lang="en-US" altLang="ko-KR" sz="1300" dirty="0">
                <a:latin typeface="Gulim" panose="020B0600000101010101" pitchFamily="50" charset="-127"/>
                <a:ea typeface="Gulim" panose="020B0600000101010101" pitchFamily="50" charset="-127"/>
              </a:rPr>
              <a:t>(</a:t>
            </a:r>
            <a:r>
              <a:rPr lang="ko-KR" altLang="en-US" sz="1300" dirty="0">
                <a:latin typeface="Gulim" panose="020B0600000101010101" pitchFamily="50" charset="-127"/>
                <a:ea typeface="Gulim" panose="020B0600000101010101" pitchFamily="50" charset="-127"/>
              </a:rPr>
              <a:t>성적처리</a:t>
            </a:r>
            <a:r>
              <a:rPr lang="en-US" altLang="ko-KR" sz="1300" dirty="0">
                <a:latin typeface="Gulim" panose="020B0600000101010101" pitchFamily="50" charset="-127"/>
                <a:ea typeface="Gulim" panose="020B0600000101010101" pitchFamily="50" charset="-127"/>
              </a:rPr>
              <a:t>, </a:t>
            </a:r>
            <a:r>
              <a:rPr lang="ko-KR" altLang="en-US" sz="1300" dirty="0">
                <a:latin typeface="Gulim" panose="020B0600000101010101" pitchFamily="50" charset="-127"/>
                <a:ea typeface="Gulim" panose="020B0600000101010101" pitchFamily="50" charset="-127"/>
              </a:rPr>
              <a:t>선거투표처리</a:t>
            </a:r>
            <a:r>
              <a:rPr lang="en-US" altLang="ko-KR" sz="1300" dirty="0">
                <a:latin typeface="Gulim" panose="020B0600000101010101" pitchFamily="50" charset="-127"/>
                <a:ea typeface="Gulim" panose="020B0600000101010101" pitchFamily="50" charset="-127"/>
              </a:rPr>
              <a:t>) </a:t>
            </a:r>
            <a:r>
              <a:rPr lang="en-US" altLang="ko-KR" sz="1300" dirty="0" smtClean="0">
                <a:latin typeface="Gulim" panose="020B0600000101010101" pitchFamily="50" charset="-127"/>
                <a:ea typeface="Gulim" panose="020B0600000101010101" pitchFamily="50" charset="-127"/>
              </a:rPr>
              <a:t>   ----------------------- 22P</a:t>
            </a:r>
            <a:r>
              <a:rPr lang="en-US" altLang="ko-KR" sz="1300" dirty="0">
                <a:latin typeface="Gulim" panose="020B0600000101010101" pitchFamily="50" charset="-127"/>
                <a:ea typeface="Gulim" panose="020B0600000101010101" pitchFamily="50" charset="-127"/>
              </a:rPr>
              <a:t/>
            </a:r>
            <a:br>
              <a:rPr lang="en-US" altLang="ko-KR" sz="1300" dirty="0">
                <a:latin typeface="Gulim" panose="020B0600000101010101" pitchFamily="50" charset="-127"/>
                <a:ea typeface="Gulim" panose="020B0600000101010101" pitchFamily="50" charset="-127"/>
              </a:rPr>
            </a:br>
            <a:r>
              <a:rPr lang="en-US" altLang="ko-KR" sz="1300" dirty="0" smtClean="0">
                <a:latin typeface="Gulim" panose="020B0600000101010101" pitchFamily="50" charset="-127"/>
                <a:ea typeface="Gulim" panose="020B0600000101010101" pitchFamily="50" charset="-127"/>
              </a:rPr>
              <a:t>    - </a:t>
            </a:r>
            <a:r>
              <a:rPr lang="en-US" altLang="ko-KR" sz="1300" dirty="0">
                <a:latin typeface="Gulim" panose="020B0600000101010101" pitchFamily="50" charset="-127"/>
                <a:ea typeface="Gulim" panose="020B0600000101010101" pitchFamily="50" charset="-127"/>
              </a:rPr>
              <a:t>Visual UI </a:t>
            </a:r>
            <a:r>
              <a:rPr lang="ko-KR" altLang="en-US" sz="1300" dirty="0">
                <a:latin typeface="Gulim" panose="020B0600000101010101" pitchFamily="50" charset="-127"/>
                <a:ea typeface="Gulim" panose="020B0600000101010101" pitchFamily="50" charset="-127"/>
              </a:rPr>
              <a:t>구현 </a:t>
            </a:r>
            <a:r>
              <a:rPr lang="en-US" altLang="ko-KR" sz="1300" dirty="0">
                <a:latin typeface="Gulim" panose="020B0600000101010101" pitchFamily="50" charset="-127"/>
                <a:ea typeface="Gulim" panose="020B0600000101010101" pitchFamily="50" charset="-127"/>
              </a:rPr>
              <a:t>(</a:t>
            </a:r>
            <a:r>
              <a:rPr lang="ko-KR" altLang="en-US" sz="1300" dirty="0">
                <a:latin typeface="Gulim" panose="020B0600000101010101" pitchFamily="50" charset="-127"/>
                <a:ea typeface="Gulim" panose="020B0600000101010101" pitchFamily="50" charset="-127"/>
              </a:rPr>
              <a:t>선거 개표결과 처리</a:t>
            </a:r>
            <a:r>
              <a:rPr lang="en-US" altLang="ko-KR" sz="1300" dirty="0">
                <a:latin typeface="Gulim" panose="020B0600000101010101" pitchFamily="50" charset="-127"/>
                <a:ea typeface="Gulim" panose="020B0600000101010101" pitchFamily="50" charset="-127"/>
              </a:rPr>
              <a:t>) </a:t>
            </a:r>
            <a:r>
              <a:rPr lang="en-US" altLang="ko-KR" sz="1300" dirty="0" smtClean="0">
                <a:latin typeface="Gulim" panose="020B0600000101010101" pitchFamily="50" charset="-127"/>
                <a:ea typeface="Gulim" panose="020B0600000101010101" pitchFamily="50" charset="-127"/>
              </a:rPr>
              <a:t>---------------------------------------- 24P</a:t>
            </a:r>
            <a:r>
              <a:rPr lang="en-US" altLang="ko-KR" sz="1300" dirty="0">
                <a:latin typeface="Gulim" panose="020B0600000101010101" pitchFamily="50" charset="-127"/>
                <a:ea typeface="Gulim" panose="020B0600000101010101" pitchFamily="50" charset="-127"/>
              </a:rPr>
              <a:t/>
            </a:r>
            <a:br>
              <a:rPr lang="en-US" altLang="ko-KR" sz="1300" dirty="0">
                <a:latin typeface="Gulim" panose="020B0600000101010101" pitchFamily="50" charset="-127"/>
                <a:ea typeface="Gulim" panose="020B0600000101010101" pitchFamily="50" charset="-127"/>
              </a:rPr>
            </a:br>
            <a:r>
              <a:rPr lang="en-US" altLang="ko-KR" sz="1300" dirty="0" smtClean="0">
                <a:latin typeface="Gulim" panose="020B0600000101010101" pitchFamily="50" charset="-127"/>
                <a:ea typeface="Gulim" panose="020B0600000101010101" pitchFamily="50" charset="-127"/>
              </a:rPr>
              <a:t>    - </a:t>
            </a:r>
            <a:r>
              <a:rPr lang="ko-KR" altLang="en-US" sz="1300" dirty="0">
                <a:latin typeface="Gulim" panose="020B0600000101010101" pitchFamily="50" charset="-127"/>
                <a:ea typeface="Gulim" panose="020B0600000101010101" pitchFamily="50" charset="-127"/>
              </a:rPr>
              <a:t>재고 관리 프로세스 </a:t>
            </a:r>
            <a:r>
              <a:rPr lang="en-US" altLang="ko-KR" sz="1300" dirty="0">
                <a:latin typeface="Gulim" panose="020B0600000101010101" pitchFamily="50" charset="-127"/>
                <a:ea typeface="Gulim" panose="020B0600000101010101" pitchFamily="50" charset="-127"/>
              </a:rPr>
              <a:t>(Barcode</a:t>
            </a:r>
            <a:r>
              <a:rPr lang="ko-KR" altLang="en-US" sz="1300" dirty="0">
                <a:latin typeface="Gulim" panose="020B0600000101010101" pitchFamily="50" charset="-127"/>
                <a:ea typeface="Gulim" panose="020B0600000101010101" pitchFamily="50" charset="-127"/>
              </a:rPr>
              <a:t>처리</a:t>
            </a:r>
            <a:r>
              <a:rPr lang="en-US" altLang="ko-KR" sz="1300" dirty="0">
                <a:latin typeface="Gulim" panose="020B0600000101010101" pitchFamily="50" charset="-127"/>
                <a:ea typeface="Gulim" panose="020B0600000101010101" pitchFamily="50" charset="-127"/>
              </a:rPr>
              <a:t>, </a:t>
            </a:r>
            <a:r>
              <a:rPr lang="ko-KR" altLang="en-US" sz="1300" dirty="0">
                <a:latin typeface="Gulim" panose="020B0600000101010101" pitchFamily="50" charset="-127"/>
                <a:ea typeface="Gulim" panose="020B0600000101010101" pitchFamily="50" charset="-127"/>
              </a:rPr>
              <a:t>재고사진등록</a:t>
            </a:r>
            <a:r>
              <a:rPr lang="en-US" altLang="ko-KR" sz="1300" dirty="0">
                <a:latin typeface="Gulim" panose="020B0600000101010101" pitchFamily="50" charset="-127"/>
                <a:ea typeface="Gulim" panose="020B0600000101010101" pitchFamily="50" charset="-127"/>
              </a:rPr>
              <a:t>) ------------------------------ </a:t>
            </a:r>
            <a:r>
              <a:rPr lang="en-US" altLang="ko-KR" sz="1300" dirty="0" smtClean="0">
                <a:latin typeface="Gulim" panose="020B0600000101010101" pitchFamily="50" charset="-127"/>
                <a:ea typeface="Gulim" panose="020B0600000101010101" pitchFamily="50" charset="-127"/>
              </a:rPr>
              <a:t>26P</a:t>
            </a:r>
            <a:r>
              <a:rPr lang="en-US" altLang="ko-KR" sz="1300" dirty="0">
                <a:latin typeface="Gulim" panose="020B0600000101010101" pitchFamily="50" charset="-127"/>
                <a:ea typeface="Gulim" panose="020B0600000101010101" pitchFamily="50" charset="-127"/>
              </a:rPr>
              <a:t/>
            </a:r>
            <a:br>
              <a:rPr lang="en-US" altLang="ko-KR" sz="1300" dirty="0">
                <a:latin typeface="Gulim" panose="020B0600000101010101" pitchFamily="50" charset="-127"/>
                <a:ea typeface="Gulim" panose="020B0600000101010101" pitchFamily="50" charset="-127"/>
              </a:rPr>
            </a:br>
            <a:r>
              <a:rPr lang="en-US" altLang="ko-KR" sz="1300" dirty="0" smtClean="0">
                <a:latin typeface="Gulim" panose="020B0600000101010101" pitchFamily="50" charset="-127"/>
                <a:ea typeface="Gulim" panose="020B0600000101010101" pitchFamily="50" charset="-127"/>
              </a:rPr>
              <a:t>    - </a:t>
            </a:r>
            <a:r>
              <a:rPr lang="ko-KR" altLang="en-US" sz="1300" dirty="0">
                <a:latin typeface="Gulim" panose="020B0600000101010101" pitchFamily="50" charset="-127"/>
                <a:ea typeface="Gulim" panose="020B0600000101010101" pitchFamily="50" charset="-127"/>
              </a:rPr>
              <a:t>게시판</a:t>
            </a:r>
            <a:r>
              <a:rPr lang="en-US" altLang="ko-KR" sz="1300" dirty="0">
                <a:latin typeface="Gulim" panose="020B0600000101010101" pitchFamily="50" charset="-127"/>
                <a:ea typeface="Gulim" panose="020B0600000101010101" pitchFamily="50" charset="-127"/>
              </a:rPr>
              <a:t>(BBS) </a:t>
            </a:r>
            <a:r>
              <a:rPr lang="ko-KR" altLang="en-US" sz="1300" dirty="0">
                <a:latin typeface="Gulim" panose="020B0600000101010101" pitchFamily="50" charset="-127"/>
                <a:ea typeface="Gulim" panose="020B0600000101010101" pitchFamily="50" charset="-127"/>
              </a:rPr>
              <a:t>처리 프로세스 </a:t>
            </a:r>
            <a:r>
              <a:rPr lang="en-US" altLang="ko-KR" sz="1300" dirty="0">
                <a:latin typeface="Gulim" panose="020B0600000101010101" pitchFamily="50" charset="-127"/>
                <a:ea typeface="Gulim" panose="020B0600000101010101" pitchFamily="50" charset="-127"/>
              </a:rPr>
              <a:t>(</a:t>
            </a:r>
            <a:r>
              <a:rPr lang="ko-KR" altLang="en-US" sz="1300" dirty="0" err="1">
                <a:latin typeface="Gulim" panose="020B0600000101010101" pitchFamily="50" charset="-127"/>
                <a:ea typeface="Gulim" panose="020B0600000101010101" pitchFamily="50" charset="-127"/>
              </a:rPr>
              <a:t>댓글</a:t>
            </a:r>
            <a:r>
              <a:rPr lang="en-US" altLang="ko-KR" sz="1300" dirty="0">
                <a:latin typeface="Gulim" panose="020B0600000101010101" pitchFamily="50" charset="-127"/>
                <a:ea typeface="Gulim" panose="020B0600000101010101" pitchFamily="50" charset="-127"/>
              </a:rPr>
              <a:t>,file-upload</a:t>
            </a:r>
            <a:r>
              <a:rPr lang="ko-KR" altLang="en-US" sz="1300" dirty="0">
                <a:latin typeface="Gulim" panose="020B0600000101010101" pitchFamily="50" charset="-127"/>
                <a:ea typeface="Gulim" panose="020B0600000101010101" pitchFamily="50" charset="-127"/>
              </a:rPr>
              <a:t>포함</a:t>
            </a:r>
            <a:r>
              <a:rPr lang="en-US" altLang="ko-KR" sz="1300" dirty="0">
                <a:latin typeface="Gulim" panose="020B0600000101010101" pitchFamily="50" charset="-127"/>
                <a:ea typeface="Gulim" panose="020B0600000101010101" pitchFamily="50" charset="-127"/>
              </a:rPr>
              <a:t>) </a:t>
            </a:r>
            <a:r>
              <a:rPr lang="en-US" altLang="ko-KR" sz="1300" dirty="0" smtClean="0">
                <a:latin typeface="Gulim" panose="020B0600000101010101" pitchFamily="50" charset="-127"/>
                <a:ea typeface="Gulim" panose="020B0600000101010101" pitchFamily="50" charset="-127"/>
              </a:rPr>
              <a:t>----------------------------- 28P</a:t>
            </a:r>
            <a:r>
              <a:rPr lang="en-US" altLang="ko-KR" sz="1300" dirty="0">
                <a:latin typeface="Gulim" panose="020B0600000101010101" pitchFamily="50" charset="-127"/>
                <a:ea typeface="Gulim" panose="020B0600000101010101" pitchFamily="50" charset="-127"/>
              </a:rPr>
              <a:t/>
            </a:r>
            <a:br>
              <a:rPr lang="en-US" altLang="ko-KR" sz="1300" dirty="0">
                <a:latin typeface="Gulim" panose="020B0600000101010101" pitchFamily="50" charset="-127"/>
                <a:ea typeface="Gulim" panose="020B0600000101010101" pitchFamily="50" charset="-127"/>
              </a:rPr>
            </a:br>
            <a:r>
              <a:rPr lang="en-US" altLang="ko-KR" sz="1300" dirty="0" smtClean="0">
                <a:latin typeface="Gulim" panose="020B0600000101010101" pitchFamily="50" charset="-127"/>
                <a:ea typeface="Gulim" panose="020B0600000101010101" pitchFamily="50" charset="-127"/>
              </a:rPr>
              <a:t>    - </a:t>
            </a:r>
            <a:r>
              <a:rPr lang="ko-KR" altLang="en-US" sz="1300" dirty="0">
                <a:latin typeface="Gulim" panose="020B0600000101010101" pitchFamily="50" charset="-127"/>
                <a:ea typeface="Gulim" panose="020B0600000101010101" pitchFamily="50" charset="-127"/>
              </a:rPr>
              <a:t>예약발권 처리 프로세스</a:t>
            </a:r>
            <a:r>
              <a:rPr lang="en-US" altLang="ko-KR" sz="1300" dirty="0">
                <a:latin typeface="Gulim" panose="020B0600000101010101" pitchFamily="50" charset="-127"/>
                <a:ea typeface="Gulim" panose="020B0600000101010101" pitchFamily="50" charset="-127"/>
              </a:rPr>
              <a:t>(</a:t>
            </a:r>
            <a:r>
              <a:rPr lang="ko-KR" altLang="en-US" sz="1300" dirty="0">
                <a:latin typeface="Gulim" panose="020B0600000101010101" pitchFamily="50" charset="-127"/>
                <a:ea typeface="Gulim" panose="020B0600000101010101" pitchFamily="50" charset="-127"/>
              </a:rPr>
              <a:t>호텔예약</a:t>
            </a:r>
            <a:r>
              <a:rPr lang="en-US" altLang="ko-KR" sz="1300" dirty="0">
                <a:latin typeface="Gulim" panose="020B0600000101010101" pitchFamily="50" charset="-127"/>
                <a:ea typeface="Gulim" panose="020B0600000101010101" pitchFamily="50" charset="-127"/>
              </a:rPr>
              <a:t>, </a:t>
            </a:r>
            <a:r>
              <a:rPr lang="ko-KR" altLang="en-US" sz="1300" dirty="0">
                <a:latin typeface="Gulim" panose="020B0600000101010101" pitchFamily="50" charset="-127"/>
                <a:ea typeface="Gulim" panose="020B0600000101010101" pitchFamily="50" charset="-127"/>
              </a:rPr>
              <a:t>극장좌석예매</a:t>
            </a:r>
            <a:r>
              <a:rPr lang="en-US" altLang="ko-KR" sz="1300" dirty="0">
                <a:latin typeface="Gulim" panose="020B0600000101010101" pitchFamily="50" charset="-127"/>
                <a:ea typeface="Gulim" panose="020B0600000101010101" pitchFamily="50" charset="-127"/>
              </a:rPr>
              <a:t>, </a:t>
            </a:r>
            <a:r>
              <a:rPr lang="ko-KR" altLang="en-US" sz="1300" dirty="0">
                <a:latin typeface="Gulim" panose="020B0600000101010101" pitchFamily="50" charset="-127"/>
                <a:ea typeface="Gulim" panose="020B0600000101010101" pitchFamily="50" charset="-127"/>
              </a:rPr>
              <a:t>항공권예매</a:t>
            </a:r>
            <a:r>
              <a:rPr lang="en-US" altLang="ko-KR" sz="1300" dirty="0">
                <a:latin typeface="Gulim" panose="020B0600000101010101" pitchFamily="50" charset="-127"/>
                <a:ea typeface="Gulim" panose="020B0600000101010101" pitchFamily="50" charset="-127"/>
              </a:rPr>
              <a:t>) </a:t>
            </a:r>
            <a:r>
              <a:rPr lang="en-US" altLang="ko-KR" sz="1300" dirty="0" smtClean="0">
                <a:latin typeface="Gulim" panose="020B0600000101010101" pitchFamily="50" charset="-127"/>
                <a:ea typeface="Gulim" panose="020B0600000101010101" pitchFamily="50" charset="-127"/>
              </a:rPr>
              <a:t>----------------------30P</a:t>
            </a:r>
          </a:p>
          <a:p>
            <a:r>
              <a:rPr lang="en-US" altLang="ko-KR" sz="1300" dirty="0">
                <a:latin typeface="Gulim" panose="020B0600000101010101" pitchFamily="50" charset="-127"/>
                <a:ea typeface="Gulim" panose="020B0600000101010101" pitchFamily="50" charset="-127"/>
              </a:rPr>
              <a:t> </a:t>
            </a:r>
            <a:r>
              <a:rPr lang="en-US" altLang="ko-KR" sz="1300" dirty="0" smtClean="0">
                <a:latin typeface="Gulim" panose="020B0600000101010101" pitchFamily="50" charset="-127"/>
                <a:ea typeface="Gulim" panose="020B0600000101010101" pitchFamily="50" charset="-127"/>
              </a:rPr>
              <a:t>   - </a:t>
            </a:r>
            <a:r>
              <a:rPr lang="ko-KR" altLang="en-US" sz="1300" dirty="0" smtClean="0">
                <a:latin typeface="Gulim" panose="020B0600000101010101" pitchFamily="50" charset="-127"/>
                <a:ea typeface="Gulim" panose="020B0600000101010101" pitchFamily="50" charset="-127"/>
              </a:rPr>
              <a:t>로그인 및 화면 권한관리</a:t>
            </a:r>
            <a:r>
              <a:rPr lang="en-US" altLang="ko-KR" sz="1300" dirty="0" smtClean="0">
                <a:latin typeface="Gulim" panose="020B0600000101010101" pitchFamily="50" charset="-127"/>
                <a:ea typeface="Gulim" panose="020B0600000101010101" pitchFamily="50" charset="-127"/>
              </a:rPr>
              <a:t>(like</a:t>
            </a:r>
            <a:r>
              <a:rPr lang="ko-KR" altLang="en-US" sz="1300" dirty="0" smtClean="0">
                <a:latin typeface="Gulim" panose="020B0600000101010101" pitchFamily="50" charset="-127"/>
                <a:ea typeface="Gulim" panose="020B0600000101010101" pitchFamily="50" charset="-127"/>
              </a:rPr>
              <a:t> </a:t>
            </a:r>
            <a:r>
              <a:rPr lang="en-US" altLang="ko-KR" sz="1300" dirty="0" smtClean="0">
                <a:latin typeface="Gulim" panose="020B0600000101010101" pitchFamily="50" charset="-127"/>
                <a:ea typeface="Gulim" panose="020B0600000101010101" pitchFamily="50" charset="-127"/>
              </a:rPr>
              <a:t>EAM) </a:t>
            </a:r>
            <a:r>
              <a:rPr lang="ko-KR" altLang="en-US" sz="1300" dirty="0" smtClean="0">
                <a:latin typeface="Gulim" panose="020B0600000101010101" pitchFamily="50" charset="-127"/>
                <a:ea typeface="Gulim" panose="020B0600000101010101" pitchFamily="50" charset="-127"/>
              </a:rPr>
              <a:t>처리</a:t>
            </a:r>
            <a:r>
              <a:rPr lang="en-US" altLang="ko-KR" sz="1300" dirty="0" smtClean="0">
                <a:latin typeface="Gulim" panose="020B0600000101010101" pitchFamily="50" charset="-127"/>
                <a:ea typeface="Gulim" panose="020B0600000101010101" pitchFamily="50" charset="-127"/>
              </a:rPr>
              <a:t>--------------------------------------33P</a:t>
            </a:r>
          </a:p>
        </p:txBody>
      </p:sp>
    </p:spTree>
    <p:extLst>
      <p:ext uri="{BB962C8B-B14F-4D97-AF65-F5344CB8AC3E}">
        <p14:creationId xmlns:p14="http://schemas.microsoft.com/office/powerpoint/2010/main" val="1390584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81" name="Rectangle 2"/>
          <p:cNvSpPr>
            <a:spLocks noChangeArrowheads="1"/>
          </p:cNvSpPr>
          <p:nvPr/>
        </p:nvSpPr>
        <p:spPr bwMode="auto">
          <a:xfrm>
            <a:off x="273050" y="0"/>
            <a:ext cx="950436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0"/>
          <a:lstStyle/>
          <a:p>
            <a:pPr eaLnBrk="1" hangingPunct="1">
              <a:spcBef>
                <a:spcPct val="0"/>
              </a:spcBef>
              <a:buClrTx/>
            </a:pPr>
            <a:r>
              <a:rPr lang="en-US" altLang="ko-KR" sz="1800" dirty="0" smtClean="0">
                <a:solidFill>
                  <a:schemeClr val="bg1"/>
                </a:solidFill>
              </a:rPr>
              <a:t>  </a:t>
            </a:r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331782" name="Rectangle 3"/>
          <p:cNvSpPr txBox="1">
            <a:spLocks noChangeArrowheads="1"/>
          </p:cNvSpPr>
          <p:nvPr/>
        </p:nvSpPr>
        <p:spPr bwMode="auto">
          <a:xfrm>
            <a:off x="931041" y="818917"/>
            <a:ext cx="8026455" cy="4780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ko-KR" altLang="en-US" dirty="0" smtClean="0"/>
              <a:t>과제</a:t>
            </a:r>
            <a:r>
              <a:rPr lang="en-US" altLang="ko-KR" dirty="0" smtClean="0"/>
              <a:t> </a:t>
            </a:r>
            <a:r>
              <a:rPr lang="ko-KR" altLang="en-US" dirty="0" smtClean="0"/>
              <a:t>제출 방법</a:t>
            </a:r>
            <a:endParaRPr lang="en-US" altLang="ko-KR" dirty="0" smtClean="0"/>
          </a:p>
          <a:p>
            <a:pPr>
              <a:spcBef>
                <a:spcPct val="0"/>
              </a:spcBef>
            </a:pPr>
            <a:endParaRPr lang="en-US" altLang="ko-KR" dirty="0"/>
          </a:p>
          <a:p>
            <a:pPr>
              <a:spcBef>
                <a:spcPct val="0"/>
              </a:spcBef>
            </a:pPr>
            <a:r>
              <a:rPr lang="ko-KR" altLang="en-US" dirty="0" smtClean="0"/>
              <a:t>본인 </a:t>
            </a:r>
            <a:r>
              <a:rPr lang="en-US" altLang="ko-KR" dirty="0" smtClean="0"/>
              <a:t>NAS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“</a:t>
            </a:r>
            <a:r>
              <a:rPr lang="ko-KR" altLang="en-US" dirty="0" smtClean="0"/>
              <a:t>취업진로교육</a:t>
            </a:r>
            <a:r>
              <a:rPr lang="en-US" altLang="ko-KR" dirty="0" smtClean="0"/>
              <a:t>” </a:t>
            </a:r>
            <a:r>
              <a:rPr lang="ko-KR" altLang="en-US" dirty="0" smtClean="0"/>
              <a:t>이라는 </a:t>
            </a:r>
            <a:r>
              <a:rPr lang="ko-KR" altLang="en-US" dirty="0" err="1" smtClean="0"/>
              <a:t>디렉토리를</a:t>
            </a:r>
            <a:r>
              <a:rPr lang="ko-KR" altLang="en-US" dirty="0" smtClean="0"/>
              <a:t> 만들고 파일이름을</a:t>
            </a:r>
            <a:endParaRPr lang="en-US" altLang="ko-KR" dirty="0" smtClean="0"/>
          </a:p>
          <a:p>
            <a:pPr marL="342900" indent="-342900">
              <a:spcBef>
                <a:spcPct val="0"/>
              </a:spcBef>
              <a:buAutoNum type="arabicPeriod"/>
            </a:pPr>
            <a:r>
              <a:rPr lang="ko-KR" altLang="en-US" dirty="0" smtClean="0"/>
              <a:t>본인 분석</a:t>
            </a:r>
            <a:r>
              <a:rPr lang="en-US" altLang="ko-KR" dirty="0" smtClean="0"/>
              <a:t>_v20220101.ppt</a:t>
            </a:r>
          </a:p>
          <a:p>
            <a:pPr marL="342900" indent="-342900">
              <a:spcBef>
                <a:spcPct val="0"/>
              </a:spcBef>
              <a:buAutoNum type="arabicPeriod"/>
            </a:pPr>
            <a:r>
              <a:rPr lang="ko-KR" altLang="en-US" dirty="0" smtClean="0"/>
              <a:t>본인 </a:t>
            </a:r>
            <a:r>
              <a:rPr lang="ko-KR" altLang="en-US" dirty="0" err="1" smtClean="0"/>
              <a:t>스킬셋</a:t>
            </a:r>
            <a:r>
              <a:rPr lang="ko-KR" altLang="en-US" dirty="0" smtClean="0"/>
              <a:t> 분석</a:t>
            </a:r>
            <a:r>
              <a:rPr lang="en-US" altLang="ko-KR" dirty="0" smtClean="0"/>
              <a:t>.</a:t>
            </a:r>
            <a:r>
              <a:rPr lang="en-US" altLang="ko-KR" dirty="0" err="1" smtClean="0"/>
              <a:t>ppt</a:t>
            </a:r>
            <a:endParaRPr lang="en-US" altLang="ko-KR" dirty="0" smtClean="0"/>
          </a:p>
          <a:p>
            <a:pPr marL="342900" indent="-342900">
              <a:spcBef>
                <a:spcPct val="0"/>
              </a:spcBef>
              <a:buAutoNum type="arabicPeriod"/>
            </a:pPr>
            <a:r>
              <a:rPr lang="ko-KR" altLang="en-US" dirty="0" smtClean="0"/>
              <a:t>직업</a:t>
            </a:r>
            <a:r>
              <a:rPr lang="en-US" altLang="ko-KR" dirty="0" smtClean="0"/>
              <a:t> </a:t>
            </a:r>
            <a:r>
              <a:rPr lang="ko-KR" altLang="en-US" dirty="0" smtClean="0"/>
              <a:t>도메인</a:t>
            </a:r>
            <a:r>
              <a:rPr lang="en-US" altLang="ko-KR" dirty="0" smtClean="0"/>
              <a:t>.</a:t>
            </a:r>
            <a:r>
              <a:rPr lang="en-US" altLang="ko-KR" dirty="0" err="1" smtClean="0"/>
              <a:t>ppt</a:t>
            </a:r>
            <a:endParaRPr lang="en-US" altLang="ko-KR" dirty="0" smtClean="0"/>
          </a:p>
          <a:p>
            <a:pPr marL="342900" indent="-342900">
              <a:spcBef>
                <a:spcPct val="0"/>
              </a:spcBef>
              <a:buAutoNum type="arabicPeriod"/>
            </a:pPr>
            <a:r>
              <a:rPr lang="ko-KR" altLang="en-US" dirty="0" smtClean="0"/>
              <a:t>기업</a:t>
            </a:r>
            <a:r>
              <a:rPr lang="en-US" altLang="ko-KR" dirty="0" smtClean="0"/>
              <a:t> </a:t>
            </a:r>
            <a:r>
              <a:rPr lang="ko-KR" altLang="en-US" dirty="0" smtClean="0"/>
              <a:t>분석</a:t>
            </a:r>
            <a:r>
              <a:rPr lang="en-US" altLang="ko-KR" dirty="0" smtClean="0"/>
              <a:t>.</a:t>
            </a:r>
            <a:r>
              <a:rPr lang="en-US" altLang="ko-KR" dirty="0" err="1" smtClean="0"/>
              <a:t>ppt</a:t>
            </a:r>
            <a:endParaRPr lang="en-US" altLang="ko-KR" dirty="0" smtClean="0"/>
          </a:p>
          <a:p>
            <a:pPr marL="342900" indent="-342900">
              <a:spcBef>
                <a:spcPct val="0"/>
              </a:spcBef>
              <a:buAutoNum type="arabicPeriod"/>
            </a:pPr>
            <a:r>
              <a:rPr lang="ko-KR" altLang="en-US" dirty="0" smtClean="0"/>
              <a:t>이력서</a:t>
            </a:r>
            <a:r>
              <a:rPr lang="en-US" altLang="ko-KR" dirty="0" smtClean="0"/>
              <a:t>.doc</a:t>
            </a:r>
          </a:p>
          <a:p>
            <a:pPr marL="342900" indent="-342900">
              <a:spcBef>
                <a:spcPct val="0"/>
              </a:spcBef>
              <a:buAutoNum type="arabicPeriod"/>
            </a:pPr>
            <a:r>
              <a:rPr lang="ko-KR" altLang="en-US" dirty="0" smtClean="0"/>
              <a:t>자기소개서</a:t>
            </a:r>
            <a:r>
              <a:rPr lang="en-US" altLang="ko-KR" dirty="0" smtClean="0"/>
              <a:t>.doc</a:t>
            </a:r>
          </a:p>
          <a:p>
            <a:pPr marL="342900" indent="-342900">
              <a:spcBef>
                <a:spcPct val="0"/>
              </a:spcBef>
              <a:buAutoNum type="arabicPeriod"/>
            </a:pPr>
            <a:r>
              <a:rPr lang="ko-KR" altLang="en-US" dirty="0" smtClean="0"/>
              <a:t>포트폴리오</a:t>
            </a:r>
            <a:r>
              <a:rPr lang="en-US" altLang="ko-KR" dirty="0" smtClean="0"/>
              <a:t>.</a:t>
            </a:r>
            <a:r>
              <a:rPr lang="en-US" altLang="ko-KR" dirty="0" err="1" smtClean="0"/>
              <a:t>ppt</a:t>
            </a:r>
            <a:endParaRPr lang="en-US" altLang="ko-KR" dirty="0" smtClean="0"/>
          </a:p>
          <a:p>
            <a:pPr marL="342900" indent="-342900">
              <a:spcBef>
                <a:spcPct val="0"/>
              </a:spcBef>
              <a:buAutoNum type="arabicPeriod"/>
            </a:pPr>
            <a:endParaRPr lang="en-US" altLang="ko-KR" dirty="0"/>
          </a:p>
          <a:p>
            <a:pPr>
              <a:spcBef>
                <a:spcPct val="0"/>
              </a:spcBef>
            </a:pPr>
            <a:r>
              <a:rPr lang="ko-KR" altLang="en-US" dirty="0" err="1" smtClean="0"/>
              <a:t>로</a:t>
            </a:r>
            <a:r>
              <a:rPr lang="en-US" altLang="ko-KR" dirty="0" smtClean="0"/>
              <a:t> </a:t>
            </a:r>
            <a:r>
              <a:rPr lang="ko-KR" altLang="en-US" dirty="0" smtClean="0"/>
              <a:t>올려 놓을 것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pPr>
              <a:spcBef>
                <a:spcPct val="0"/>
              </a:spcBef>
            </a:pPr>
            <a:r>
              <a:rPr lang="ko-KR" altLang="en-US" dirty="0" smtClean="0"/>
              <a:t>자필로 작성한 것은 사진으로 올릴 것</a:t>
            </a:r>
            <a:r>
              <a:rPr lang="en-US" altLang="ko-KR" dirty="0" smtClean="0"/>
              <a:t>.</a:t>
            </a:r>
          </a:p>
          <a:p>
            <a:pPr>
              <a:spcBef>
                <a:spcPct val="0"/>
              </a:spcBef>
            </a:pPr>
            <a:endParaRPr lang="en-US" altLang="ko-KR" dirty="0"/>
          </a:p>
          <a:p>
            <a:pPr marL="285750" indent="-285750">
              <a:spcBef>
                <a:spcPct val="0"/>
              </a:spcBef>
              <a:buFontTx/>
              <a:buChar char="-"/>
            </a:pPr>
            <a:r>
              <a:rPr lang="ko-KR" altLang="en-US" dirty="0" smtClean="0"/>
              <a:t>기한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오늘</a:t>
            </a:r>
            <a:r>
              <a:rPr lang="en-US" altLang="ko-KR" dirty="0" smtClean="0"/>
              <a:t>+1</a:t>
            </a:r>
            <a:r>
              <a:rPr lang="ko-KR" altLang="en-US" smtClean="0"/>
              <a:t> </a:t>
            </a:r>
            <a:r>
              <a:rPr lang="ko-KR" altLang="en-US" dirty="0" smtClean="0"/>
              <a:t>까지</a:t>
            </a:r>
            <a:r>
              <a:rPr lang="en-US" altLang="ko-KR" dirty="0" smtClean="0"/>
              <a:t>()</a:t>
            </a:r>
          </a:p>
          <a:p>
            <a:pPr marL="285750" indent="-285750">
              <a:spcBef>
                <a:spcPct val="0"/>
              </a:spcBef>
              <a:buFontTx/>
              <a:buChar char="-"/>
            </a:pPr>
            <a:endParaRPr lang="en-US" altLang="ko-KR" dirty="0" smtClean="0"/>
          </a:p>
        </p:txBody>
      </p:sp>
      <p:sp>
        <p:nvSpPr>
          <p:cNvPr id="6179" name="슬라이드 번호 개체 틀 13"/>
          <p:cNvSpPr txBox="1">
            <a:spLocks noGrp="1"/>
          </p:cNvSpPr>
          <p:nvPr/>
        </p:nvSpPr>
        <p:spPr bwMode="auto">
          <a:xfrm>
            <a:off x="4665663" y="6538913"/>
            <a:ext cx="557212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spcBef>
                <a:spcPct val="0"/>
              </a:spcBef>
              <a:buClrTx/>
              <a:defRPr/>
            </a:pPr>
            <a:fld id="{69188C54-76CB-4412-96DE-3B5465248ED9}" type="slidenum">
              <a:rPr lang="en-US" altLang="ko-KR" sz="1100" b="0"/>
              <a:pPr algn="ctr" eaLnBrk="1" hangingPunct="1">
                <a:spcBef>
                  <a:spcPct val="0"/>
                </a:spcBef>
                <a:buClrTx/>
                <a:defRPr/>
              </a:pPr>
              <a:t>18</a:t>
            </a:fld>
            <a:endParaRPr lang="en-US" altLang="ko-KR" sz="1100" b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3018903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ko-KR" altLang="en-US" sz="1800" dirty="0" smtClean="0"/>
              <a:t>취업 진로 교육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141973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81" name="Rectangle 2"/>
          <p:cNvSpPr>
            <a:spLocks noChangeArrowheads="1"/>
          </p:cNvSpPr>
          <p:nvPr/>
        </p:nvSpPr>
        <p:spPr bwMode="auto">
          <a:xfrm>
            <a:off x="273050" y="0"/>
            <a:ext cx="950436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0"/>
          <a:lstStyle/>
          <a:p>
            <a:pPr eaLnBrk="1" hangingPunct="1">
              <a:spcBef>
                <a:spcPct val="0"/>
              </a:spcBef>
              <a:buClrTx/>
            </a:pPr>
            <a:r>
              <a:rPr lang="en-US" altLang="ko-KR" sz="1800" dirty="0" smtClean="0">
                <a:solidFill>
                  <a:schemeClr val="bg1"/>
                </a:solidFill>
              </a:rPr>
              <a:t>  </a:t>
            </a:r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331782" name="Rectangle 3"/>
          <p:cNvSpPr txBox="1">
            <a:spLocks noChangeArrowheads="1"/>
          </p:cNvSpPr>
          <p:nvPr/>
        </p:nvSpPr>
        <p:spPr bwMode="auto">
          <a:xfrm>
            <a:off x="910811" y="782281"/>
            <a:ext cx="6558501" cy="4780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457200" indent="-457200">
              <a:spcBef>
                <a:spcPct val="0"/>
              </a:spcBef>
              <a:buAutoNum type="arabicPeriod"/>
            </a:pPr>
            <a:r>
              <a:rPr lang="ko-KR" altLang="en-US" dirty="0" smtClean="0"/>
              <a:t>구직 절차</a:t>
            </a:r>
            <a:endParaRPr lang="ko-KR" altLang="en-US" dirty="0"/>
          </a:p>
        </p:txBody>
      </p:sp>
      <p:sp>
        <p:nvSpPr>
          <p:cNvPr id="6179" name="슬라이드 번호 개체 틀 13"/>
          <p:cNvSpPr txBox="1">
            <a:spLocks noGrp="1"/>
          </p:cNvSpPr>
          <p:nvPr/>
        </p:nvSpPr>
        <p:spPr bwMode="auto">
          <a:xfrm>
            <a:off x="4665663" y="6538913"/>
            <a:ext cx="557212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spcBef>
                <a:spcPct val="0"/>
              </a:spcBef>
              <a:buClrTx/>
              <a:defRPr/>
            </a:pPr>
            <a:fld id="{69188C54-76CB-4412-96DE-3B5465248ED9}" type="slidenum">
              <a:rPr lang="en-US" altLang="ko-KR" sz="1100" b="0"/>
              <a:pPr algn="ctr" eaLnBrk="1" hangingPunct="1">
                <a:spcBef>
                  <a:spcPct val="0"/>
                </a:spcBef>
                <a:buClrTx/>
                <a:defRPr/>
              </a:pPr>
              <a:t>1</a:t>
            </a:fld>
            <a:endParaRPr lang="en-US" altLang="ko-KR" sz="1100" b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3018903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ko-KR" altLang="en-US" sz="1800" dirty="0" smtClean="0"/>
              <a:t>취업 진로 교육</a:t>
            </a:r>
            <a:endParaRPr lang="en-US" altLang="ko-KR" dirty="0"/>
          </a:p>
        </p:txBody>
      </p:sp>
      <p:sp>
        <p:nvSpPr>
          <p:cNvPr id="3" name="직사각형 2"/>
          <p:cNvSpPr/>
          <p:nvPr/>
        </p:nvSpPr>
        <p:spPr bwMode="auto">
          <a:xfrm>
            <a:off x="1319917" y="1478943"/>
            <a:ext cx="1594236" cy="771276"/>
          </a:xfrm>
          <a:prstGeom prst="rect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Tx/>
              <a:buChar char="•"/>
              <a:tabLst/>
            </a:pPr>
            <a:endParaRPr kumimoji="0" lang="ko-KR" altLang="en-US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가는각진제목체" pitchFamily="18" charset="-127"/>
            </a:endParaRPr>
          </a:p>
        </p:txBody>
      </p:sp>
      <p:sp>
        <p:nvSpPr>
          <p:cNvPr id="8" name="직사각형 7"/>
          <p:cNvSpPr/>
          <p:nvPr/>
        </p:nvSpPr>
        <p:spPr bwMode="auto">
          <a:xfrm>
            <a:off x="1319917" y="2621295"/>
            <a:ext cx="1594236" cy="771276"/>
          </a:xfrm>
          <a:prstGeom prst="rect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Tx/>
              <a:buChar char="•"/>
              <a:tabLst/>
            </a:pPr>
            <a:endParaRPr kumimoji="0" lang="ko-KR" altLang="en-US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가는각진제목체" pitchFamily="18" charset="-127"/>
            </a:endParaRPr>
          </a:p>
        </p:txBody>
      </p:sp>
      <p:sp>
        <p:nvSpPr>
          <p:cNvPr id="9" name="직사각형 8"/>
          <p:cNvSpPr/>
          <p:nvPr/>
        </p:nvSpPr>
        <p:spPr bwMode="auto">
          <a:xfrm>
            <a:off x="1319917" y="3870975"/>
            <a:ext cx="1594236" cy="771276"/>
          </a:xfrm>
          <a:prstGeom prst="rect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Tx/>
              <a:buChar char="•"/>
              <a:tabLst/>
            </a:pPr>
            <a:endParaRPr kumimoji="0" lang="ko-KR" altLang="en-US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가는각진제목체" pitchFamily="18" charset="-127"/>
            </a:endParaRPr>
          </a:p>
        </p:txBody>
      </p:sp>
      <p:sp>
        <p:nvSpPr>
          <p:cNvPr id="10" name="직사각형 9"/>
          <p:cNvSpPr/>
          <p:nvPr/>
        </p:nvSpPr>
        <p:spPr bwMode="auto">
          <a:xfrm>
            <a:off x="1319917" y="5188241"/>
            <a:ext cx="1594236" cy="771276"/>
          </a:xfrm>
          <a:prstGeom prst="rect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Tx/>
              <a:buChar char="•"/>
              <a:tabLst/>
            </a:pPr>
            <a:endParaRPr kumimoji="0" lang="ko-KR" altLang="en-US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가는각진제목체" pitchFamily="18" charset="-127"/>
            </a:endParaRPr>
          </a:p>
        </p:txBody>
      </p:sp>
      <p:sp>
        <p:nvSpPr>
          <p:cNvPr id="11" name="직사각형 10"/>
          <p:cNvSpPr/>
          <p:nvPr/>
        </p:nvSpPr>
        <p:spPr bwMode="auto">
          <a:xfrm>
            <a:off x="6115802" y="1544619"/>
            <a:ext cx="1594236" cy="771276"/>
          </a:xfrm>
          <a:prstGeom prst="rect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Tx/>
              <a:buChar char="•"/>
              <a:tabLst/>
            </a:pPr>
            <a:endParaRPr kumimoji="0" lang="ko-KR" altLang="en-US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가는각진제목체" pitchFamily="18" charset="-127"/>
            </a:endParaRPr>
          </a:p>
        </p:txBody>
      </p:sp>
      <p:sp>
        <p:nvSpPr>
          <p:cNvPr id="12" name="직사각형 11"/>
          <p:cNvSpPr/>
          <p:nvPr/>
        </p:nvSpPr>
        <p:spPr bwMode="auto">
          <a:xfrm>
            <a:off x="6103381" y="2605977"/>
            <a:ext cx="1594236" cy="771276"/>
          </a:xfrm>
          <a:prstGeom prst="rect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Tx/>
              <a:buChar char="•"/>
              <a:tabLst/>
            </a:pPr>
            <a:endParaRPr kumimoji="0" lang="ko-KR" altLang="en-US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가는각진제목체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538577" y="1658942"/>
            <a:ext cx="10775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나를 알기</a:t>
            </a:r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1506771" y="2758551"/>
            <a:ext cx="1282723" cy="634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직업 도메인</a:t>
            </a:r>
            <a:endParaRPr lang="en-US" altLang="ko-KR" dirty="0" smtClean="0"/>
          </a:p>
          <a:p>
            <a:r>
              <a:rPr lang="ko-KR" altLang="en-US" dirty="0" smtClean="0"/>
              <a:t>설정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1435984" y="3941226"/>
            <a:ext cx="1282723" cy="634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기</a:t>
            </a:r>
            <a:r>
              <a:rPr lang="ko-KR" altLang="en-US" smtClean="0"/>
              <a:t>업 </a:t>
            </a:r>
            <a:r>
              <a:rPr lang="ko-KR" altLang="en-US" dirty="0" smtClean="0"/>
              <a:t>도메인</a:t>
            </a:r>
            <a:endParaRPr lang="en-US" altLang="ko-KR" dirty="0" smtClean="0"/>
          </a:p>
          <a:p>
            <a:r>
              <a:rPr lang="ko-KR" altLang="en-US" dirty="0" smtClean="0"/>
              <a:t>설정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1289391" y="5281491"/>
            <a:ext cx="17174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이력</a:t>
            </a:r>
            <a:r>
              <a:rPr lang="en-US" altLang="ko-KR" dirty="0" smtClean="0"/>
              <a:t>,</a:t>
            </a:r>
            <a:r>
              <a:rPr lang="ko-KR" altLang="en-US" dirty="0" smtClean="0"/>
              <a:t>자기소개서포트폴리오 작성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6103381" y="1646031"/>
            <a:ext cx="17174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면접전형</a:t>
            </a:r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6180244" y="2788383"/>
            <a:ext cx="17174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수습사원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914153" y="1494375"/>
            <a:ext cx="2335126" cy="7201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 smtClean="0"/>
              <a:t>나의 장단점</a:t>
            </a:r>
            <a:endParaRPr lang="en-US" altLang="ko-KR" sz="12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 smtClean="0"/>
              <a:t>나의 </a:t>
            </a:r>
            <a:r>
              <a:rPr lang="en-US" altLang="ko-KR" sz="1200" dirty="0" smtClean="0"/>
              <a:t>skillset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dirty="0" err="1" smtClean="0"/>
              <a:t>swot</a:t>
            </a:r>
            <a:r>
              <a:rPr lang="en-US" altLang="ko-KR" sz="1200" dirty="0" smtClean="0"/>
              <a:t>, fishbone, </a:t>
            </a:r>
            <a:r>
              <a:rPr lang="en-US" altLang="ko-KR" sz="1200" dirty="0" err="1" smtClean="0"/>
              <a:t>mindmap</a:t>
            </a:r>
            <a:endParaRPr lang="ko-KR" altLang="en-US" sz="1200" dirty="0"/>
          </a:p>
        </p:txBody>
      </p:sp>
      <p:sp>
        <p:nvSpPr>
          <p:cNvPr id="22" name="TextBox 21"/>
          <p:cNvSpPr txBox="1"/>
          <p:nvPr/>
        </p:nvSpPr>
        <p:spPr>
          <a:xfrm>
            <a:off x="2914153" y="2362308"/>
            <a:ext cx="2994731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dirty="0" smtClean="0"/>
              <a:t>IT</a:t>
            </a:r>
            <a:r>
              <a:rPr lang="ko-KR" altLang="en-US" sz="1200" dirty="0" smtClean="0"/>
              <a:t>개발</a:t>
            </a:r>
            <a:r>
              <a:rPr lang="en-US" altLang="ko-KR" sz="1200" dirty="0" smtClean="0"/>
              <a:t>(SI/SM)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dirty="0" smtClean="0"/>
              <a:t>IT</a:t>
            </a:r>
            <a:r>
              <a:rPr lang="ko-KR" altLang="en-US" sz="1200" dirty="0" smtClean="0"/>
              <a:t>운영</a:t>
            </a:r>
            <a:r>
              <a:rPr lang="en-US" altLang="ko-KR" sz="1200" dirty="0" smtClean="0"/>
              <a:t>(</a:t>
            </a:r>
            <a:r>
              <a:rPr lang="ko-KR" altLang="en-US" sz="1200" dirty="0" smtClean="0"/>
              <a:t>시스템</a:t>
            </a:r>
            <a:r>
              <a:rPr lang="en-US" altLang="ko-KR" sz="1200" dirty="0" smtClean="0"/>
              <a:t>,</a:t>
            </a:r>
            <a:r>
              <a:rPr lang="ko-KR" altLang="en-US" sz="1200" dirty="0" smtClean="0"/>
              <a:t>네트워크</a:t>
            </a:r>
            <a:r>
              <a:rPr lang="en-US" altLang="ko-KR" sz="1200" dirty="0" smtClean="0"/>
              <a:t>,</a:t>
            </a:r>
            <a:r>
              <a:rPr lang="ko-KR" altLang="en-US" sz="1200" dirty="0" smtClean="0"/>
              <a:t>보안</a:t>
            </a:r>
            <a:r>
              <a:rPr lang="en-US" altLang="ko-KR" sz="1200" dirty="0" smtClean="0"/>
              <a:t>,</a:t>
            </a:r>
            <a:r>
              <a:rPr lang="ko-KR" altLang="en-US" sz="1200" dirty="0" smtClean="0"/>
              <a:t>솔루션</a:t>
            </a:r>
            <a:r>
              <a:rPr lang="en-US" altLang="ko-KR" sz="1200" dirty="0" smtClean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dirty="0" smtClean="0"/>
              <a:t>IT</a:t>
            </a:r>
            <a:r>
              <a:rPr lang="ko-KR" altLang="en-US" sz="1200" dirty="0" smtClean="0"/>
              <a:t>기획</a:t>
            </a:r>
            <a:r>
              <a:rPr lang="en-US" altLang="ko-KR" sz="1200" dirty="0" smtClean="0"/>
              <a:t>(</a:t>
            </a:r>
            <a:r>
              <a:rPr lang="ko-KR" altLang="en-US" sz="1200" dirty="0" smtClean="0"/>
              <a:t>일반기획</a:t>
            </a:r>
            <a:r>
              <a:rPr lang="en-US" altLang="ko-KR" sz="1200" dirty="0" smtClean="0"/>
              <a:t>,</a:t>
            </a:r>
            <a:r>
              <a:rPr lang="ko-KR" altLang="en-US" sz="1200" dirty="0" smtClean="0"/>
              <a:t>제안</a:t>
            </a:r>
            <a:r>
              <a:rPr lang="en-US" altLang="ko-KR" sz="1200" dirty="0" smtClean="0"/>
              <a:t>,</a:t>
            </a:r>
            <a:r>
              <a:rPr lang="ko-KR" altLang="en-US" sz="1200" dirty="0" smtClean="0"/>
              <a:t>견적</a:t>
            </a:r>
            <a:r>
              <a:rPr lang="en-US" altLang="ko-KR" sz="1200" dirty="0" smtClean="0"/>
              <a:t>,</a:t>
            </a:r>
            <a:r>
              <a:rPr lang="ko-KR" altLang="en-US" sz="1200" dirty="0" smtClean="0"/>
              <a:t>기술영업</a:t>
            </a:r>
            <a:endParaRPr lang="en-US" altLang="ko-KR" sz="12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 smtClean="0"/>
              <a:t>매뉴얼 번역</a:t>
            </a:r>
            <a:r>
              <a:rPr lang="en-US" altLang="ko-KR" sz="1200" dirty="0" smtClean="0"/>
              <a:t>,</a:t>
            </a:r>
            <a:r>
              <a:rPr lang="ko-KR" altLang="en-US" sz="1200" dirty="0" smtClean="0"/>
              <a:t>해외사업</a:t>
            </a:r>
            <a:r>
              <a:rPr lang="en-US" altLang="ko-KR" sz="1200" dirty="0" smtClean="0"/>
              <a:t>,</a:t>
            </a:r>
            <a:r>
              <a:rPr lang="ko-KR" altLang="en-US" sz="1200" dirty="0" smtClean="0"/>
              <a:t>수출입</a:t>
            </a:r>
            <a:r>
              <a:rPr lang="en-US" altLang="ko-KR" sz="1200" dirty="0" smtClean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dirty="0" smtClean="0"/>
              <a:t>IT</a:t>
            </a:r>
            <a:r>
              <a:rPr lang="ko-KR" altLang="en-US" sz="1200" dirty="0" smtClean="0"/>
              <a:t>관재</a:t>
            </a:r>
            <a:r>
              <a:rPr lang="en-US" altLang="ko-KR" sz="1200" dirty="0" smtClean="0"/>
              <a:t>(</a:t>
            </a:r>
            <a:r>
              <a:rPr lang="ko-KR" altLang="en-US" sz="1200" dirty="0" smtClean="0"/>
              <a:t>시스템관제</a:t>
            </a:r>
            <a:r>
              <a:rPr lang="en-US" altLang="ko-KR" sz="1200" dirty="0" smtClean="0"/>
              <a:t>,</a:t>
            </a:r>
            <a:r>
              <a:rPr lang="ko-KR" altLang="en-US" sz="1200" dirty="0" smtClean="0"/>
              <a:t>보안관제등</a:t>
            </a:r>
            <a:r>
              <a:rPr lang="en-US" altLang="ko-KR" sz="1200" dirty="0" smtClean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u="sng" dirty="0" smtClean="0"/>
              <a:t>하나를 고르지 말고 순위를 정하자</a:t>
            </a:r>
            <a:endParaRPr lang="ko-KR" altLang="en-US" sz="1200" u="sng" dirty="0"/>
          </a:p>
        </p:txBody>
      </p:sp>
      <p:sp>
        <p:nvSpPr>
          <p:cNvPr id="23" name="TextBox 22"/>
          <p:cNvSpPr txBox="1"/>
          <p:nvPr/>
        </p:nvSpPr>
        <p:spPr>
          <a:xfrm>
            <a:off x="2948375" y="3859436"/>
            <a:ext cx="2537874" cy="9417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 smtClean="0"/>
              <a:t>회사 알기</a:t>
            </a:r>
            <a:endParaRPr lang="en-US" altLang="ko-KR" sz="12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 smtClean="0"/>
              <a:t>대중소기업</a:t>
            </a:r>
            <a:endParaRPr lang="en-US" altLang="ko-KR" sz="12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 err="1" smtClean="0"/>
              <a:t>파트너사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프리랜서</a:t>
            </a:r>
            <a:endParaRPr lang="en-US" altLang="ko-KR" sz="12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 smtClean="0"/>
              <a:t>계란을 한 바구니에 담지 마라</a:t>
            </a:r>
            <a:endParaRPr lang="ko-KR" altLang="en-US" sz="1200" dirty="0"/>
          </a:p>
        </p:txBody>
      </p:sp>
      <p:sp>
        <p:nvSpPr>
          <p:cNvPr id="24" name="TextBox 23"/>
          <p:cNvSpPr txBox="1"/>
          <p:nvPr/>
        </p:nvSpPr>
        <p:spPr>
          <a:xfrm>
            <a:off x="3021366" y="5261627"/>
            <a:ext cx="4249881" cy="11633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 smtClean="0"/>
              <a:t>글쓰기 전략</a:t>
            </a:r>
            <a:endParaRPr lang="en-US" altLang="ko-KR" sz="12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 smtClean="0"/>
              <a:t>상대방 입장에서 글쓰기</a:t>
            </a:r>
            <a:r>
              <a:rPr lang="en-US" altLang="ko-KR" sz="1200" dirty="0" smtClean="0"/>
              <a:t>-</a:t>
            </a:r>
            <a:r>
              <a:rPr lang="ko-KR" altLang="en-US" sz="1200" dirty="0" smtClean="0"/>
              <a:t>그들은 너의 일기는 관심 없다</a:t>
            </a:r>
            <a:endParaRPr lang="en-US" altLang="ko-KR" sz="12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 smtClean="0"/>
              <a:t>학생부 전형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내신은 바꿀 수 없다</a:t>
            </a:r>
            <a:endParaRPr lang="en-US" altLang="ko-KR" sz="12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 smtClean="0"/>
              <a:t>수능은 공무원전형</a:t>
            </a:r>
            <a:endParaRPr lang="en-US" altLang="ko-KR" sz="12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1200" dirty="0"/>
          </a:p>
        </p:txBody>
      </p:sp>
      <p:sp>
        <p:nvSpPr>
          <p:cNvPr id="7" name="아래쪽 화살표 6"/>
          <p:cNvSpPr/>
          <p:nvPr/>
        </p:nvSpPr>
        <p:spPr bwMode="auto">
          <a:xfrm>
            <a:off x="1912289" y="2299995"/>
            <a:ext cx="222636" cy="254227"/>
          </a:xfrm>
          <a:prstGeom prst="downArrow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Tx/>
              <a:buChar char="•"/>
              <a:tabLst/>
            </a:pPr>
            <a:endParaRPr kumimoji="0" lang="ko-KR" altLang="en-US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가는각진제목체" pitchFamily="18" charset="-127"/>
            </a:endParaRPr>
          </a:p>
        </p:txBody>
      </p:sp>
      <p:sp>
        <p:nvSpPr>
          <p:cNvPr id="26" name="아래쪽 화살표 25"/>
          <p:cNvSpPr/>
          <p:nvPr/>
        </p:nvSpPr>
        <p:spPr bwMode="auto">
          <a:xfrm>
            <a:off x="1925496" y="3504659"/>
            <a:ext cx="222636" cy="254227"/>
          </a:xfrm>
          <a:prstGeom prst="downArrow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Tx/>
              <a:buChar char="•"/>
              <a:tabLst/>
            </a:pPr>
            <a:endParaRPr kumimoji="0" lang="ko-KR" altLang="en-US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가는각진제목체" pitchFamily="18" charset="-127"/>
            </a:endParaRPr>
          </a:p>
        </p:txBody>
      </p:sp>
      <p:sp>
        <p:nvSpPr>
          <p:cNvPr id="27" name="아래쪽 화살표 26"/>
          <p:cNvSpPr/>
          <p:nvPr/>
        </p:nvSpPr>
        <p:spPr bwMode="auto">
          <a:xfrm>
            <a:off x="1955248" y="4834758"/>
            <a:ext cx="222636" cy="254227"/>
          </a:xfrm>
          <a:prstGeom prst="downArrow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Tx/>
              <a:buChar char="•"/>
              <a:tabLst/>
            </a:pPr>
            <a:endParaRPr kumimoji="0" lang="ko-KR" altLang="en-US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가는각진제목체" pitchFamily="18" charset="-127"/>
            </a:endParaRPr>
          </a:p>
        </p:txBody>
      </p:sp>
      <p:sp>
        <p:nvSpPr>
          <p:cNvPr id="28" name="아래쪽 화살표 27"/>
          <p:cNvSpPr/>
          <p:nvPr/>
        </p:nvSpPr>
        <p:spPr bwMode="auto">
          <a:xfrm>
            <a:off x="6789181" y="2340422"/>
            <a:ext cx="222636" cy="254227"/>
          </a:xfrm>
          <a:prstGeom prst="downArrow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Tx/>
              <a:buChar char="•"/>
              <a:tabLst/>
            </a:pPr>
            <a:endParaRPr kumimoji="0" lang="ko-KR" altLang="en-US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가는각진제목체" pitchFamily="18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712077" y="1490750"/>
            <a:ext cx="1505540" cy="9417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 smtClean="0"/>
              <a:t>자세</a:t>
            </a:r>
            <a:endParaRPr lang="en-US" altLang="ko-KR" sz="12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 smtClean="0"/>
              <a:t>호감도</a:t>
            </a:r>
            <a:endParaRPr lang="en-US" altLang="ko-KR" sz="12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 smtClean="0"/>
              <a:t>순발력</a:t>
            </a:r>
            <a:endParaRPr lang="en-US" altLang="ko-KR" sz="12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 smtClean="0"/>
              <a:t>위기 대처 능력</a:t>
            </a:r>
            <a:endParaRPr lang="ko-KR" altLang="en-US" sz="1200" dirty="0"/>
          </a:p>
        </p:txBody>
      </p:sp>
      <p:sp>
        <p:nvSpPr>
          <p:cNvPr id="30" name="TextBox 29"/>
          <p:cNvSpPr txBox="1"/>
          <p:nvPr/>
        </p:nvSpPr>
        <p:spPr>
          <a:xfrm>
            <a:off x="7778951" y="2656039"/>
            <a:ext cx="1351652" cy="7201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 smtClean="0"/>
              <a:t>인성</a:t>
            </a:r>
            <a:endParaRPr lang="en-US" altLang="ko-KR" sz="12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 smtClean="0"/>
              <a:t>사회성</a:t>
            </a:r>
            <a:endParaRPr lang="en-US" altLang="ko-KR" sz="12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 smtClean="0"/>
              <a:t>술 먹으면 개</a:t>
            </a:r>
            <a:endParaRPr lang="ko-KR" altLang="en-US" sz="1200" dirty="0"/>
          </a:p>
        </p:txBody>
      </p:sp>
      <p:sp>
        <p:nvSpPr>
          <p:cNvPr id="31" name="아래쪽 화살표 30"/>
          <p:cNvSpPr/>
          <p:nvPr/>
        </p:nvSpPr>
        <p:spPr bwMode="auto">
          <a:xfrm>
            <a:off x="6772591" y="1256115"/>
            <a:ext cx="222636" cy="254227"/>
          </a:xfrm>
          <a:prstGeom prst="downArrow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Tx/>
              <a:buChar char="•"/>
              <a:tabLst/>
            </a:pPr>
            <a:endParaRPr kumimoji="0" lang="ko-KR" altLang="en-US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가는각진제목체" pitchFamily="18" charset="-127"/>
            </a:endParaRPr>
          </a:p>
        </p:txBody>
      </p:sp>
      <p:sp>
        <p:nvSpPr>
          <p:cNvPr id="32" name="아래쪽 화살표 31"/>
          <p:cNvSpPr/>
          <p:nvPr/>
        </p:nvSpPr>
        <p:spPr bwMode="auto">
          <a:xfrm>
            <a:off x="2005717" y="6093286"/>
            <a:ext cx="222636" cy="254227"/>
          </a:xfrm>
          <a:prstGeom prst="downArrow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Tx/>
              <a:buChar char="•"/>
              <a:tabLst/>
            </a:pPr>
            <a:endParaRPr kumimoji="0" lang="ko-KR" altLang="en-US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가는각진제목체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36599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81" name="Rectangle 2"/>
          <p:cNvSpPr>
            <a:spLocks noChangeArrowheads="1"/>
          </p:cNvSpPr>
          <p:nvPr/>
        </p:nvSpPr>
        <p:spPr bwMode="auto">
          <a:xfrm>
            <a:off x="273050" y="0"/>
            <a:ext cx="950436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0"/>
          <a:lstStyle/>
          <a:p>
            <a:pPr eaLnBrk="1" hangingPunct="1">
              <a:spcBef>
                <a:spcPct val="0"/>
              </a:spcBef>
              <a:buClrTx/>
            </a:pPr>
            <a:r>
              <a:rPr lang="en-US" altLang="ko-KR" sz="1800" dirty="0" smtClean="0">
                <a:solidFill>
                  <a:schemeClr val="bg1"/>
                </a:solidFill>
              </a:rPr>
              <a:t>  </a:t>
            </a:r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6179" name="슬라이드 번호 개체 틀 13"/>
          <p:cNvSpPr txBox="1">
            <a:spLocks noGrp="1"/>
          </p:cNvSpPr>
          <p:nvPr/>
        </p:nvSpPr>
        <p:spPr bwMode="auto">
          <a:xfrm>
            <a:off x="4665663" y="6538913"/>
            <a:ext cx="557212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spcBef>
                <a:spcPct val="0"/>
              </a:spcBef>
              <a:buClrTx/>
              <a:defRPr/>
            </a:pPr>
            <a:fld id="{69188C54-76CB-4412-96DE-3B5465248ED9}" type="slidenum">
              <a:rPr lang="en-US" altLang="ko-KR" sz="1100" b="0"/>
              <a:pPr algn="ctr" eaLnBrk="1" hangingPunct="1">
                <a:spcBef>
                  <a:spcPct val="0"/>
                </a:spcBef>
                <a:buClrTx/>
                <a:defRPr/>
              </a:pPr>
              <a:t>2</a:t>
            </a:fld>
            <a:endParaRPr lang="en-US" altLang="ko-KR" sz="1100" b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3018903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ko-KR" altLang="en-US" sz="1800" dirty="0" smtClean="0"/>
              <a:t>취업 진로 교육</a:t>
            </a:r>
            <a:endParaRPr lang="en-US" altLang="ko-KR" dirty="0"/>
          </a:p>
        </p:txBody>
      </p:sp>
      <p:sp>
        <p:nvSpPr>
          <p:cNvPr id="33" name="직사각형 32"/>
          <p:cNvSpPr/>
          <p:nvPr/>
        </p:nvSpPr>
        <p:spPr bwMode="auto">
          <a:xfrm>
            <a:off x="5621964" y="812849"/>
            <a:ext cx="3145931" cy="549171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Tx/>
              <a:buChar char="•"/>
              <a:tabLst/>
            </a:pPr>
            <a:r>
              <a:rPr lang="en-US" altLang="ko-KR" sz="105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IT</a:t>
            </a:r>
            <a:r>
              <a:rPr lang="ko-KR" altLang="en-US" sz="105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관련 담당자</a:t>
            </a:r>
            <a:r>
              <a:rPr lang="en-US" altLang="ko-KR" sz="105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ko-KR" altLang="en-US" sz="105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대표를 만나면 사람 없다고 아우성</a:t>
            </a:r>
            <a:endParaRPr lang="en-US" altLang="ko-KR" sz="105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Tx/>
              <a:buChar char="•"/>
              <a:tabLst/>
            </a:pPr>
            <a:r>
              <a:rPr kumimoji="0" lang="ko-KR" altLang="en-US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골프를 책으로 배웠어요</a:t>
            </a:r>
          </a:p>
        </p:txBody>
      </p:sp>
      <p:cxnSp>
        <p:nvCxnSpPr>
          <p:cNvPr id="34" name="직선 연결선 33"/>
          <p:cNvCxnSpPr/>
          <p:nvPr/>
        </p:nvCxnSpPr>
        <p:spPr bwMode="auto">
          <a:xfrm>
            <a:off x="2469962" y="1840776"/>
            <a:ext cx="43733" cy="4444780"/>
          </a:xfrm>
          <a:prstGeom prst="line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5" name="직선 연결선 34"/>
          <p:cNvCxnSpPr/>
          <p:nvPr/>
        </p:nvCxnSpPr>
        <p:spPr bwMode="auto">
          <a:xfrm>
            <a:off x="1530626" y="5724939"/>
            <a:ext cx="5617597" cy="0"/>
          </a:xfrm>
          <a:prstGeom prst="line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6" name="TextBox 35"/>
          <p:cNvSpPr txBox="1"/>
          <p:nvPr/>
        </p:nvSpPr>
        <p:spPr>
          <a:xfrm>
            <a:off x="1037645" y="2122998"/>
            <a:ext cx="1011815" cy="10295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Spec</a:t>
            </a:r>
          </a:p>
          <a:p>
            <a:pPr marL="285750" indent="-285750">
              <a:buFontTx/>
              <a:buChar char="-"/>
            </a:pPr>
            <a:r>
              <a:rPr lang="ko-KR" altLang="en-US" sz="1050" dirty="0"/>
              <a:t>출신학교</a:t>
            </a:r>
            <a:endParaRPr lang="en-US" altLang="ko-KR" sz="1050" dirty="0"/>
          </a:p>
          <a:p>
            <a:pPr marL="285750" indent="-285750">
              <a:buFontTx/>
              <a:buChar char="-"/>
            </a:pPr>
            <a:r>
              <a:rPr lang="ko-KR" altLang="en-US" sz="1050" dirty="0"/>
              <a:t>학과</a:t>
            </a:r>
            <a:endParaRPr lang="en-US" altLang="ko-KR" sz="1050" dirty="0"/>
          </a:p>
          <a:p>
            <a:pPr marL="285750" indent="-285750">
              <a:buFontTx/>
              <a:buChar char="-"/>
            </a:pPr>
            <a:r>
              <a:rPr lang="ko-KR" altLang="en-US" sz="1050" dirty="0"/>
              <a:t>기타경험</a:t>
            </a:r>
            <a:endParaRPr lang="en-US" altLang="ko-KR" sz="1050" dirty="0"/>
          </a:p>
          <a:p>
            <a:pPr marL="285750" indent="-285750">
              <a:buFontTx/>
              <a:buChar char="-"/>
            </a:pPr>
            <a:r>
              <a:rPr lang="ko-KR" altLang="en-US" sz="1050" dirty="0"/>
              <a:t>나이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7666382" y="5769996"/>
            <a:ext cx="68320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Skill set</a:t>
            </a:r>
          </a:p>
        </p:txBody>
      </p:sp>
      <p:sp>
        <p:nvSpPr>
          <p:cNvPr id="38" name="이등변 삼각형 37"/>
          <p:cNvSpPr/>
          <p:nvPr/>
        </p:nvSpPr>
        <p:spPr bwMode="auto">
          <a:xfrm>
            <a:off x="4665663" y="5724940"/>
            <a:ext cx="280048" cy="178903"/>
          </a:xfrm>
          <a:prstGeom prst="triangle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Tx/>
              <a:buChar char="•"/>
              <a:tabLst/>
            </a:pPr>
            <a:endParaRPr kumimoji="0" lang="ko-KR" altLang="en-US" sz="1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가는각진제목체" pitchFamily="18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339424" y="6042228"/>
            <a:ext cx="819455" cy="4478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/>
              <a:t>혼자</a:t>
            </a:r>
            <a:r>
              <a:rPr lang="en-US" altLang="ko-KR" sz="1050" dirty="0"/>
              <a:t> </a:t>
            </a:r>
            <a:r>
              <a:rPr lang="ko-KR" altLang="en-US" sz="1050" dirty="0"/>
              <a:t>개발</a:t>
            </a:r>
            <a:endParaRPr lang="en-US" altLang="ko-KR" sz="1050" dirty="0"/>
          </a:p>
          <a:p>
            <a:r>
              <a:rPr lang="ko-KR" altLang="en-US" sz="1050" dirty="0"/>
              <a:t>할 수 있다</a:t>
            </a:r>
            <a:endParaRPr lang="en-US" altLang="ko-KR" sz="1050" dirty="0"/>
          </a:p>
        </p:txBody>
      </p:sp>
      <p:sp>
        <p:nvSpPr>
          <p:cNvPr id="40" name="TextBox 39"/>
          <p:cNvSpPr txBox="1"/>
          <p:nvPr/>
        </p:nvSpPr>
        <p:spPr>
          <a:xfrm>
            <a:off x="2599414" y="5824594"/>
            <a:ext cx="10406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/>
              <a:t>조력자가 필요</a:t>
            </a:r>
            <a:endParaRPr lang="en-US" altLang="ko-KR" sz="1050" dirty="0"/>
          </a:p>
        </p:txBody>
      </p:sp>
      <p:sp>
        <p:nvSpPr>
          <p:cNvPr id="41" name="TextBox 40"/>
          <p:cNvSpPr txBox="1"/>
          <p:nvPr/>
        </p:nvSpPr>
        <p:spPr>
          <a:xfrm>
            <a:off x="6242437" y="5819957"/>
            <a:ext cx="1040670" cy="4478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/>
              <a:t>스스로 창조적</a:t>
            </a:r>
            <a:endParaRPr lang="en-US" altLang="ko-KR" sz="1050" dirty="0"/>
          </a:p>
          <a:p>
            <a:r>
              <a:rPr lang="ko-KR" altLang="en-US" sz="1050" dirty="0"/>
              <a:t>개발자</a:t>
            </a:r>
            <a:endParaRPr lang="en-US" altLang="ko-KR" sz="1050" dirty="0"/>
          </a:p>
        </p:txBody>
      </p:sp>
      <p:cxnSp>
        <p:nvCxnSpPr>
          <p:cNvPr id="42" name="직선 연결선 41"/>
          <p:cNvCxnSpPr>
            <a:endCxn id="41" idx="0"/>
          </p:cNvCxnSpPr>
          <p:nvPr/>
        </p:nvCxnSpPr>
        <p:spPr bwMode="auto">
          <a:xfrm>
            <a:off x="2099144" y="1995777"/>
            <a:ext cx="4663628" cy="3824180"/>
          </a:xfrm>
          <a:prstGeom prst="line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3" name="직사각형 42"/>
          <p:cNvSpPr/>
          <p:nvPr/>
        </p:nvSpPr>
        <p:spPr bwMode="auto">
          <a:xfrm>
            <a:off x="2351699" y="680750"/>
            <a:ext cx="3145931" cy="549171"/>
          </a:xfrm>
          <a:prstGeom prst="rect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Tx/>
              <a:buChar char="•"/>
              <a:tabLst/>
            </a:pPr>
            <a:r>
              <a:rPr lang="ko-KR" altLang="en-US" sz="18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뻔한 취업 노력 이론</a:t>
            </a:r>
            <a:endParaRPr lang="en-US" altLang="ko-KR" sz="18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44" name="직사각형 43"/>
          <p:cNvSpPr/>
          <p:nvPr/>
        </p:nvSpPr>
        <p:spPr bwMode="auto">
          <a:xfrm>
            <a:off x="5621964" y="4485541"/>
            <a:ext cx="1400975" cy="549171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tabLst/>
            </a:pPr>
            <a:r>
              <a:rPr kumimoji="0" lang="ko-KR" altLang="en-US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그래도 </a:t>
            </a:r>
            <a:r>
              <a:rPr kumimoji="0" lang="en-US" altLang="ko-KR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IT</a:t>
            </a:r>
            <a:r>
              <a:rPr kumimoji="0" lang="ko-KR" altLang="en-US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는 </a:t>
            </a:r>
            <a:r>
              <a:rPr kumimoji="0" lang="en-US" altLang="ko-KR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Skill Set </a:t>
            </a:r>
            <a:r>
              <a:rPr kumimoji="0" lang="ko-KR" altLang="en-US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을 고려해서 취업이 가능하다</a:t>
            </a:r>
          </a:p>
        </p:txBody>
      </p:sp>
      <p:sp>
        <p:nvSpPr>
          <p:cNvPr id="45" name="이등변 삼각형 44"/>
          <p:cNvSpPr/>
          <p:nvPr/>
        </p:nvSpPr>
        <p:spPr bwMode="auto">
          <a:xfrm rot="19669918">
            <a:off x="2206733" y="4159659"/>
            <a:ext cx="244207" cy="185424"/>
          </a:xfrm>
          <a:prstGeom prst="triangl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Tx/>
              <a:buChar char="•"/>
              <a:tabLst/>
            </a:pPr>
            <a:endParaRPr kumimoji="0" lang="ko-KR" altLang="en-US" sz="1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가는각진제목체" pitchFamily="18" charset="-127"/>
            </a:endParaRPr>
          </a:p>
        </p:txBody>
      </p:sp>
      <p:sp>
        <p:nvSpPr>
          <p:cNvPr id="46" name="이등변 삼각형 45"/>
          <p:cNvSpPr/>
          <p:nvPr/>
        </p:nvSpPr>
        <p:spPr bwMode="auto">
          <a:xfrm rot="19669918">
            <a:off x="2216236" y="5191557"/>
            <a:ext cx="244207" cy="185424"/>
          </a:xfrm>
          <a:prstGeom prst="triangl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Tx/>
              <a:buChar char="•"/>
              <a:tabLst/>
            </a:pPr>
            <a:endParaRPr kumimoji="0" lang="ko-KR" altLang="en-US" sz="1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가는각진제목체" pitchFamily="18" charset="-127"/>
            </a:endParaRPr>
          </a:p>
        </p:txBody>
      </p:sp>
      <p:cxnSp>
        <p:nvCxnSpPr>
          <p:cNvPr id="47" name="직선 연결선 46"/>
          <p:cNvCxnSpPr/>
          <p:nvPr/>
        </p:nvCxnSpPr>
        <p:spPr bwMode="auto">
          <a:xfrm>
            <a:off x="2049460" y="2706450"/>
            <a:ext cx="5572119" cy="0"/>
          </a:xfrm>
          <a:prstGeom prst="line">
            <a:avLst/>
          </a:prstGeom>
          <a:noFill/>
          <a:ln w="1270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sp>
        <p:nvSpPr>
          <p:cNvPr id="48" name="직사각형 47"/>
          <p:cNvSpPr/>
          <p:nvPr/>
        </p:nvSpPr>
        <p:spPr bwMode="auto">
          <a:xfrm>
            <a:off x="6111968" y="2437075"/>
            <a:ext cx="1400975" cy="293421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tabLst/>
            </a:pPr>
            <a:r>
              <a:rPr lang="ko-KR" altLang="en-US" sz="105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일반적 직업 군</a:t>
            </a:r>
            <a:endParaRPr kumimoji="0" lang="ko-KR" altLang="en-US" sz="105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78327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81" name="Rectangle 2"/>
          <p:cNvSpPr>
            <a:spLocks noChangeArrowheads="1"/>
          </p:cNvSpPr>
          <p:nvPr/>
        </p:nvSpPr>
        <p:spPr bwMode="auto">
          <a:xfrm>
            <a:off x="273050" y="0"/>
            <a:ext cx="950436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0"/>
          <a:lstStyle/>
          <a:p>
            <a:pPr eaLnBrk="1" hangingPunct="1">
              <a:spcBef>
                <a:spcPct val="0"/>
              </a:spcBef>
              <a:buClrTx/>
            </a:pPr>
            <a:r>
              <a:rPr lang="en-US" altLang="ko-KR" sz="1800" dirty="0" smtClean="0">
                <a:solidFill>
                  <a:schemeClr val="bg1"/>
                </a:solidFill>
              </a:rPr>
              <a:t>  </a:t>
            </a:r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331782" name="Rectangle 3"/>
          <p:cNvSpPr txBox="1">
            <a:spLocks noChangeArrowheads="1"/>
          </p:cNvSpPr>
          <p:nvPr/>
        </p:nvSpPr>
        <p:spPr bwMode="auto">
          <a:xfrm>
            <a:off x="910811" y="782281"/>
            <a:ext cx="8026455" cy="4780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dirty="0" smtClean="0"/>
              <a:t>2. </a:t>
            </a:r>
            <a:r>
              <a:rPr lang="ko-KR" altLang="en-US" dirty="0" smtClean="0"/>
              <a:t>일단 소재를 준다</a:t>
            </a:r>
            <a:endParaRPr lang="en-US" altLang="ko-KR" dirty="0" smtClean="0"/>
          </a:p>
          <a:p>
            <a:pPr marL="285750" indent="-285750">
              <a:spcBef>
                <a:spcPct val="0"/>
              </a:spcBef>
              <a:buFontTx/>
              <a:buChar char="-"/>
            </a:pPr>
            <a:r>
              <a:rPr lang="ko-KR" altLang="en-US" dirty="0" smtClean="0"/>
              <a:t>선수끼리 용어선택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일반인이 쓰는 용어와 업계관계자가 쓰는 용어가 차이 남</a:t>
            </a:r>
            <a:endParaRPr lang="en-US" altLang="ko-KR" dirty="0" smtClean="0"/>
          </a:p>
          <a:p>
            <a:pPr marL="285750" indent="-285750">
              <a:spcBef>
                <a:spcPct val="0"/>
              </a:spcBef>
              <a:buFontTx/>
              <a:buChar char="-"/>
            </a:pPr>
            <a:r>
              <a:rPr lang="ko-KR" altLang="en-US" dirty="0" smtClean="0"/>
              <a:t>나는 지금까지 </a:t>
            </a:r>
            <a:r>
              <a:rPr lang="ko-KR" altLang="en-US" dirty="0" err="1" smtClean="0"/>
              <a:t>배운것을</a:t>
            </a:r>
            <a:r>
              <a:rPr lang="ko-KR" altLang="en-US" dirty="0" smtClean="0"/>
              <a:t> 단순히 학습목차가 아닌 현장의 언어로 표현</a:t>
            </a:r>
            <a:endParaRPr lang="en-US" altLang="ko-KR" dirty="0" smtClean="0"/>
          </a:p>
          <a:p>
            <a:pPr marL="285750" indent="-285750">
              <a:spcBef>
                <a:spcPct val="0"/>
              </a:spcBef>
              <a:buFontTx/>
              <a:buChar char="-"/>
            </a:pPr>
            <a:r>
              <a:rPr lang="ko-KR" altLang="en-US" dirty="0" smtClean="0"/>
              <a:t>나의 </a:t>
            </a:r>
            <a:r>
              <a:rPr lang="en-US" altLang="ko-KR" dirty="0" smtClean="0"/>
              <a:t>Skill-set</a:t>
            </a:r>
            <a:r>
              <a:rPr lang="ko-KR" altLang="en-US" dirty="0" smtClean="0"/>
              <a:t>으로 조금 </a:t>
            </a:r>
            <a:r>
              <a:rPr lang="ko-KR" altLang="en-US" dirty="0" err="1" smtClean="0"/>
              <a:t>고급지게</a:t>
            </a:r>
            <a:r>
              <a:rPr lang="ko-KR" altLang="en-US" dirty="0" smtClean="0"/>
              <a:t> 표현</a:t>
            </a:r>
            <a:endParaRPr lang="en-US" altLang="ko-KR" dirty="0" smtClean="0"/>
          </a:p>
          <a:p>
            <a:pPr marL="285750" indent="-285750">
              <a:spcBef>
                <a:spcPct val="0"/>
              </a:spcBef>
              <a:buFontTx/>
              <a:buChar char="-"/>
            </a:pPr>
            <a:r>
              <a:rPr lang="ko-KR" altLang="en-US" dirty="0" smtClean="0"/>
              <a:t>단순히 자바 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구구단 출력해봤다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과제에 나온 예제 따라해 봤다가 아님</a:t>
            </a:r>
            <a:endParaRPr lang="en-US" altLang="ko-KR" dirty="0" smtClean="0"/>
          </a:p>
          <a:p>
            <a:pPr marL="285750" indent="-285750">
              <a:spcBef>
                <a:spcPct val="0"/>
              </a:spcBef>
              <a:buFontTx/>
              <a:buChar char="-"/>
            </a:pPr>
            <a:endParaRPr lang="en-US" altLang="ko-KR" dirty="0"/>
          </a:p>
          <a:p>
            <a:pPr marL="285750" indent="-285750">
              <a:spcBef>
                <a:spcPct val="0"/>
              </a:spcBef>
              <a:buFontTx/>
              <a:buChar char="-"/>
            </a:pPr>
            <a:endParaRPr lang="ko-KR" altLang="en-US" dirty="0"/>
          </a:p>
        </p:txBody>
      </p:sp>
      <p:sp>
        <p:nvSpPr>
          <p:cNvPr id="6179" name="슬라이드 번호 개체 틀 13"/>
          <p:cNvSpPr txBox="1">
            <a:spLocks noGrp="1"/>
          </p:cNvSpPr>
          <p:nvPr/>
        </p:nvSpPr>
        <p:spPr bwMode="auto">
          <a:xfrm>
            <a:off x="4665663" y="6538913"/>
            <a:ext cx="557212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spcBef>
                <a:spcPct val="0"/>
              </a:spcBef>
              <a:buClrTx/>
              <a:defRPr/>
            </a:pPr>
            <a:fld id="{69188C54-76CB-4412-96DE-3B5465248ED9}" type="slidenum">
              <a:rPr lang="en-US" altLang="ko-KR" sz="1100" b="0"/>
              <a:pPr algn="ctr" eaLnBrk="1" hangingPunct="1">
                <a:spcBef>
                  <a:spcPct val="0"/>
                </a:spcBef>
                <a:buClrTx/>
                <a:defRPr/>
              </a:pPr>
              <a:t>3</a:t>
            </a:fld>
            <a:endParaRPr lang="en-US" altLang="ko-KR" sz="1100" b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3018903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ko-KR" altLang="en-US" sz="1800" dirty="0" smtClean="0"/>
              <a:t>취업 진로 교육</a:t>
            </a:r>
            <a:endParaRPr lang="en-US" altLang="ko-KR" dirty="0"/>
          </a:p>
        </p:txBody>
      </p:sp>
      <p:sp>
        <p:nvSpPr>
          <p:cNvPr id="2" name="직사각형 1"/>
          <p:cNvSpPr/>
          <p:nvPr/>
        </p:nvSpPr>
        <p:spPr>
          <a:xfrm>
            <a:off x="1026104" y="2285441"/>
            <a:ext cx="6973625" cy="42534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300" dirty="0">
                <a:latin typeface="Gulim" panose="020B0600000101010101" pitchFamily="50" charset="-127"/>
                <a:ea typeface="Gulim" panose="020B0600000101010101" pitchFamily="50" charset="-127"/>
              </a:rPr>
              <a:t>1)Java(Client</a:t>
            </a:r>
            <a:r>
              <a:rPr lang="ko-KR" altLang="en-US" sz="1300" dirty="0">
                <a:latin typeface="Gulim" panose="020B0600000101010101" pitchFamily="50" charset="-127"/>
                <a:ea typeface="Gulim" panose="020B0600000101010101" pitchFamily="50" charset="-127"/>
              </a:rPr>
              <a:t>및 </a:t>
            </a:r>
            <a:r>
              <a:rPr lang="en-US" altLang="ko-KR" sz="1300" dirty="0">
                <a:latin typeface="Gulim" panose="020B0600000101010101" pitchFamily="50" charset="-127"/>
                <a:ea typeface="Gulim" panose="020B0600000101010101" pitchFamily="50" charset="-127"/>
              </a:rPr>
              <a:t>Server side Java)</a:t>
            </a:r>
            <a:r>
              <a:rPr lang="ko-KR" altLang="en-US" sz="1300" dirty="0">
                <a:latin typeface="Gulim" panose="020B0600000101010101" pitchFamily="50" charset="-127"/>
                <a:ea typeface="Gulim" panose="020B0600000101010101" pitchFamily="50" charset="-127"/>
              </a:rPr>
              <a:t>을 이용한 </a:t>
            </a:r>
            <a:r>
              <a:rPr lang="en-US" altLang="ko-KR" sz="1300" dirty="0">
                <a:latin typeface="Gulim" panose="020B0600000101010101" pitchFamily="50" charset="-127"/>
                <a:ea typeface="Gulim" panose="020B0600000101010101" pitchFamily="50" charset="-127"/>
              </a:rPr>
              <a:t>Report Form</a:t>
            </a:r>
            <a:r>
              <a:rPr lang="ko-KR" altLang="en-US" sz="1300" dirty="0">
                <a:latin typeface="Gulim" panose="020B0600000101010101" pitchFamily="50" charset="-127"/>
                <a:ea typeface="Gulim" panose="020B0600000101010101" pitchFamily="50" charset="-127"/>
              </a:rPr>
              <a:t>작성</a:t>
            </a:r>
            <a:br>
              <a:rPr lang="ko-KR" altLang="en-US" sz="1300" dirty="0">
                <a:latin typeface="Gulim" panose="020B0600000101010101" pitchFamily="50" charset="-127"/>
                <a:ea typeface="Gulim" panose="020B0600000101010101" pitchFamily="50" charset="-127"/>
              </a:rPr>
            </a:br>
            <a:r>
              <a:rPr lang="en-US" altLang="ko-KR" sz="1300" dirty="0">
                <a:latin typeface="Gulim" panose="020B0600000101010101" pitchFamily="50" charset="-127"/>
                <a:ea typeface="Gulim" panose="020B0600000101010101" pitchFamily="50" charset="-127"/>
              </a:rPr>
              <a:t> </a:t>
            </a:r>
            <a:r>
              <a:rPr lang="en-US" altLang="ko-KR" sz="1300" dirty="0" smtClean="0">
                <a:latin typeface="Gulim" panose="020B0600000101010101" pitchFamily="50" charset="-127"/>
                <a:ea typeface="Gulim" panose="020B0600000101010101" pitchFamily="50" charset="-127"/>
              </a:rPr>
              <a:t>   - </a:t>
            </a:r>
            <a:r>
              <a:rPr lang="ko-KR" altLang="en-US" sz="1300" dirty="0">
                <a:latin typeface="Gulim" panose="020B0600000101010101" pitchFamily="50" charset="-127"/>
                <a:ea typeface="Gulim" panose="020B0600000101010101" pitchFamily="50" charset="-127"/>
              </a:rPr>
              <a:t>영수증</a:t>
            </a:r>
            <a:r>
              <a:rPr lang="en-US" altLang="ko-KR" sz="1300" dirty="0">
                <a:latin typeface="Gulim" panose="020B0600000101010101" pitchFamily="50" charset="-127"/>
                <a:ea typeface="Gulim" panose="020B0600000101010101" pitchFamily="50" charset="-127"/>
              </a:rPr>
              <a:t>, </a:t>
            </a:r>
            <a:r>
              <a:rPr lang="ko-KR" altLang="en-US" sz="1300" dirty="0">
                <a:latin typeface="Gulim" panose="020B0600000101010101" pitchFamily="50" charset="-127"/>
                <a:ea typeface="Gulim" panose="020B0600000101010101" pitchFamily="50" charset="-127"/>
              </a:rPr>
              <a:t>전표 양식 및 데이터 출력</a:t>
            </a:r>
            <a:br>
              <a:rPr lang="ko-KR" altLang="en-US" sz="1300" dirty="0">
                <a:latin typeface="Gulim" panose="020B0600000101010101" pitchFamily="50" charset="-127"/>
                <a:ea typeface="Gulim" panose="020B0600000101010101" pitchFamily="50" charset="-127"/>
              </a:rPr>
            </a:br>
            <a:r>
              <a:rPr lang="ko-KR" altLang="en-US" sz="1300" dirty="0" smtClean="0">
                <a:latin typeface="Gulim" panose="020B0600000101010101" pitchFamily="50" charset="-127"/>
                <a:ea typeface="Gulim" panose="020B0600000101010101" pitchFamily="50" charset="-127"/>
              </a:rPr>
              <a:t>    </a:t>
            </a:r>
            <a:r>
              <a:rPr lang="en-US" altLang="ko-KR" sz="1300" dirty="0" smtClean="0">
                <a:latin typeface="Gulim" panose="020B0600000101010101" pitchFamily="50" charset="-127"/>
                <a:ea typeface="Gulim" panose="020B0600000101010101" pitchFamily="50" charset="-127"/>
              </a:rPr>
              <a:t>- </a:t>
            </a:r>
            <a:r>
              <a:rPr lang="ko-KR" altLang="en-US" sz="1300" dirty="0">
                <a:latin typeface="Gulim" panose="020B0600000101010101" pitchFamily="50" charset="-127"/>
                <a:ea typeface="Gulim" panose="020B0600000101010101" pitchFamily="50" charset="-127"/>
              </a:rPr>
              <a:t>재고</a:t>
            </a:r>
            <a:r>
              <a:rPr lang="en-US" altLang="ko-KR" sz="1300" dirty="0">
                <a:latin typeface="Gulim" panose="020B0600000101010101" pitchFamily="50" charset="-127"/>
                <a:ea typeface="Gulim" panose="020B0600000101010101" pitchFamily="50" charset="-127"/>
              </a:rPr>
              <a:t>,</a:t>
            </a:r>
            <a:r>
              <a:rPr lang="ko-KR" altLang="en-US" sz="1300" dirty="0">
                <a:latin typeface="Gulim" panose="020B0600000101010101" pitchFamily="50" charset="-127"/>
                <a:ea typeface="Gulim" panose="020B0600000101010101" pitchFamily="50" charset="-127"/>
              </a:rPr>
              <a:t>물품 리스트 리포트 작성</a:t>
            </a:r>
          </a:p>
          <a:p>
            <a:r>
              <a:rPr lang="en-US" altLang="ko-KR" sz="1300" dirty="0">
                <a:latin typeface="Gulim" panose="020B0600000101010101" pitchFamily="50" charset="-127"/>
                <a:ea typeface="Gulim" panose="020B0600000101010101" pitchFamily="50" charset="-127"/>
              </a:rPr>
              <a:t>2) Java(Client</a:t>
            </a:r>
            <a:r>
              <a:rPr lang="ko-KR" altLang="en-US" sz="1300" dirty="0">
                <a:latin typeface="Gulim" panose="020B0600000101010101" pitchFamily="50" charset="-127"/>
                <a:ea typeface="Gulim" panose="020B0600000101010101" pitchFamily="50" charset="-127"/>
              </a:rPr>
              <a:t>및 </a:t>
            </a:r>
            <a:r>
              <a:rPr lang="en-US" altLang="ko-KR" sz="1300" dirty="0">
                <a:latin typeface="Gulim" panose="020B0600000101010101" pitchFamily="50" charset="-127"/>
                <a:ea typeface="Gulim" panose="020B0600000101010101" pitchFamily="50" charset="-127"/>
              </a:rPr>
              <a:t>Server side Java)</a:t>
            </a:r>
            <a:r>
              <a:rPr lang="ko-KR" altLang="en-US" sz="1300" dirty="0">
                <a:latin typeface="Gulim" panose="020B0600000101010101" pitchFamily="50" charset="-127"/>
                <a:ea typeface="Gulim" panose="020B0600000101010101" pitchFamily="50" charset="-127"/>
              </a:rPr>
              <a:t>을 이용한 </a:t>
            </a:r>
            <a:r>
              <a:rPr lang="en-US" altLang="ko-KR" sz="1300" dirty="0" err="1">
                <a:latin typeface="Gulim" panose="020B0600000101010101" pitchFamily="50" charset="-127"/>
                <a:ea typeface="Gulim" panose="020B0600000101010101" pitchFamily="50" charset="-127"/>
              </a:rPr>
              <a:t>sam</a:t>
            </a:r>
            <a:r>
              <a:rPr lang="en-US" altLang="ko-KR" sz="1300" dirty="0">
                <a:latin typeface="Gulim" panose="020B0600000101010101" pitchFamily="50" charset="-127"/>
                <a:ea typeface="Gulim" panose="020B0600000101010101" pitchFamily="50" charset="-127"/>
              </a:rPr>
              <a:t>-file access</a:t>
            </a:r>
            <a:br>
              <a:rPr lang="en-US" altLang="ko-KR" sz="1300" dirty="0">
                <a:latin typeface="Gulim" panose="020B0600000101010101" pitchFamily="50" charset="-127"/>
                <a:ea typeface="Gulim" panose="020B0600000101010101" pitchFamily="50" charset="-127"/>
              </a:rPr>
            </a:br>
            <a:r>
              <a:rPr lang="en-US" altLang="ko-KR" sz="1300" dirty="0" smtClean="0">
                <a:latin typeface="Gulim" panose="020B0600000101010101" pitchFamily="50" charset="-127"/>
                <a:ea typeface="Gulim" panose="020B0600000101010101" pitchFamily="50" charset="-127"/>
              </a:rPr>
              <a:t>    - </a:t>
            </a:r>
            <a:r>
              <a:rPr lang="en-US" altLang="ko-KR" sz="1300" dirty="0">
                <a:latin typeface="Gulim" panose="020B0600000101010101" pitchFamily="50" charset="-127"/>
                <a:ea typeface="Gulim" panose="020B0600000101010101" pitchFamily="50" charset="-127"/>
              </a:rPr>
              <a:t>CSV,XML,JSON</a:t>
            </a:r>
            <a:r>
              <a:rPr lang="ko-KR" altLang="en-US" sz="1300" dirty="0">
                <a:latin typeface="Gulim" panose="020B0600000101010101" pitchFamily="50" charset="-127"/>
                <a:ea typeface="Gulim" panose="020B0600000101010101" pitchFamily="50" charset="-127"/>
              </a:rPr>
              <a:t>방식의 </a:t>
            </a:r>
            <a:r>
              <a:rPr lang="en-US" altLang="ko-KR" sz="1300" dirty="0" err="1">
                <a:latin typeface="Gulim" panose="020B0600000101010101" pitchFamily="50" charset="-127"/>
                <a:ea typeface="Gulim" panose="020B0600000101010101" pitchFamily="50" charset="-127"/>
              </a:rPr>
              <a:t>sam</a:t>
            </a:r>
            <a:r>
              <a:rPr lang="en-US" altLang="ko-KR" sz="1300" dirty="0">
                <a:latin typeface="Gulim" panose="020B0600000101010101" pitchFamily="50" charset="-127"/>
                <a:ea typeface="Gulim" panose="020B0600000101010101" pitchFamily="50" charset="-127"/>
              </a:rPr>
              <a:t>-file data</a:t>
            </a:r>
            <a:r>
              <a:rPr lang="ko-KR" altLang="en-US" sz="1300" dirty="0">
                <a:latin typeface="Gulim" panose="020B0600000101010101" pitchFamily="50" charset="-127"/>
                <a:ea typeface="Gulim" panose="020B0600000101010101" pitchFamily="50" charset="-127"/>
              </a:rPr>
              <a:t>의 검색</a:t>
            </a:r>
            <a:r>
              <a:rPr lang="en-US" altLang="ko-KR" sz="1300" dirty="0">
                <a:latin typeface="Gulim" panose="020B0600000101010101" pitchFamily="50" charset="-127"/>
                <a:ea typeface="Gulim" panose="020B0600000101010101" pitchFamily="50" charset="-127"/>
              </a:rPr>
              <a:t>,parsing,</a:t>
            </a:r>
            <a:r>
              <a:rPr lang="ko-KR" altLang="en-US" sz="1300" dirty="0">
                <a:latin typeface="Gulim" panose="020B0600000101010101" pitchFamily="50" charset="-127"/>
                <a:ea typeface="Gulim" panose="020B0600000101010101" pitchFamily="50" charset="-127"/>
              </a:rPr>
              <a:t>추출</a:t>
            </a:r>
            <a:br>
              <a:rPr lang="ko-KR" altLang="en-US" sz="1300" dirty="0">
                <a:latin typeface="Gulim" panose="020B0600000101010101" pitchFamily="50" charset="-127"/>
                <a:ea typeface="Gulim" panose="020B0600000101010101" pitchFamily="50" charset="-127"/>
              </a:rPr>
            </a:br>
            <a:r>
              <a:rPr lang="ko-KR" altLang="en-US" sz="1300" dirty="0" smtClean="0">
                <a:latin typeface="Gulim" panose="020B0600000101010101" pitchFamily="50" charset="-127"/>
                <a:ea typeface="Gulim" panose="020B0600000101010101" pitchFamily="50" charset="-127"/>
              </a:rPr>
              <a:t>    </a:t>
            </a:r>
            <a:r>
              <a:rPr lang="en-US" altLang="ko-KR" sz="1300" dirty="0" smtClean="0">
                <a:latin typeface="Gulim" panose="020B0600000101010101" pitchFamily="50" charset="-127"/>
                <a:ea typeface="Gulim" panose="020B0600000101010101" pitchFamily="50" charset="-127"/>
              </a:rPr>
              <a:t>- </a:t>
            </a:r>
            <a:r>
              <a:rPr lang="ko-KR" altLang="en-US" sz="1300" dirty="0">
                <a:latin typeface="Gulim" panose="020B0600000101010101" pitchFamily="50" charset="-127"/>
                <a:ea typeface="Gulim" panose="020B0600000101010101" pitchFamily="50" charset="-127"/>
              </a:rPr>
              <a:t>공공데이터개방자료를 이용한 데이터 분석</a:t>
            </a:r>
            <a:r>
              <a:rPr lang="en-US" altLang="ko-KR" sz="1300" dirty="0">
                <a:latin typeface="Gulim" panose="020B0600000101010101" pitchFamily="50" charset="-127"/>
                <a:ea typeface="Gulim" panose="020B0600000101010101" pitchFamily="50" charset="-127"/>
              </a:rPr>
              <a:t>(</a:t>
            </a:r>
            <a:r>
              <a:rPr lang="ko-KR" altLang="en-US" sz="1300" dirty="0">
                <a:latin typeface="Gulim" panose="020B0600000101010101" pitchFamily="50" charset="-127"/>
                <a:ea typeface="Gulim" panose="020B0600000101010101" pitchFamily="50" charset="-127"/>
              </a:rPr>
              <a:t>전국</a:t>
            </a:r>
            <a:r>
              <a:rPr lang="en-US" altLang="ko-KR" sz="1300" dirty="0" err="1">
                <a:latin typeface="Gulim" panose="020B0600000101010101" pitchFamily="50" charset="-127"/>
                <a:ea typeface="Gulim" panose="020B0600000101010101" pitchFamily="50" charset="-127"/>
              </a:rPr>
              <a:t>wifi</a:t>
            </a:r>
            <a:r>
              <a:rPr lang="ko-KR" altLang="en-US" sz="1300" dirty="0">
                <a:latin typeface="Gulim" panose="020B0600000101010101" pitchFamily="50" charset="-127"/>
                <a:ea typeface="Gulim" panose="020B0600000101010101" pitchFamily="50" charset="-127"/>
              </a:rPr>
              <a:t>정보</a:t>
            </a:r>
            <a:r>
              <a:rPr lang="en-US" altLang="ko-KR" sz="1300" dirty="0">
                <a:latin typeface="Gulim" panose="020B0600000101010101" pitchFamily="50" charset="-127"/>
                <a:ea typeface="Gulim" panose="020B0600000101010101" pitchFamily="50" charset="-127"/>
              </a:rPr>
              <a:t>,CCTV</a:t>
            </a:r>
            <a:r>
              <a:rPr lang="ko-KR" altLang="en-US" sz="1300" dirty="0">
                <a:latin typeface="Gulim" panose="020B0600000101010101" pitchFamily="50" charset="-127"/>
                <a:ea typeface="Gulim" panose="020B0600000101010101" pitchFamily="50" charset="-127"/>
              </a:rPr>
              <a:t>정보</a:t>
            </a:r>
            <a:r>
              <a:rPr lang="en-US" altLang="ko-KR" sz="1300" dirty="0">
                <a:latin typeface="Gulim" panose="020B0600000101010101" pitchFamily="50" charset="-127"/>
                <a:ea typeface="Gulim" panose="020B0600000101010101" pitchFamily="50" charset="-127"/>
              </a:rPr>
              <a:t>,</a:t>
            </a:r>
            <a:r>
              <a:rPr lang="ko-KR" altLang="en-US" sz="1300" dirty="0" err="1">
                <a:latin typeface="Gulim" panose="020B0600000101010101" pitchFamily="50" charset="-127"/>
                <a:ea typeface="Gulim" panose="020B0600000101010101" pitchFamily="50" charset="-127"/>
              </a:rPr>
              <a:t>주차장정보등</a:t>
            </a:r>
            <a:r>
              <a:rPr lang="en-US" altLang="ko-KR" sz="1300" dirty="0">
                <a:latin typeface="Gulim" panose="020B0600000101010101" pitchFamily="50" charset="-127"/>
                <a:ea typeface="Gulim" panose="020B0600000101010101" pitchFamily="50" charset="-127"/>
              </a:rPr>
              <a:t>)  </a:t>
            </a:r>
          </a:p>
          <a:p>
            <a:r>
              <a:rPr lang="en-US" altLang="ko-KR" sz="1300" dirty="0">
                <a:latin typeface="Gulim" panose="020B0600000101010101" pitchFamily="50" charset="-127"/>
                <a:ea typeface="Gulim" panose="020B0600000101010101" pitchFamily="50" charset="-127"/>
              </a:rPr>
              <a:t>3) Java(Client</a:t>
            </a:r>
            <a:r>
              <a:rPr lang="ko-KR" altLang="en-US" sz="1300" dirty="0">
                <a:latin typeface="Gulim" panose="020B0600000101010101" pitchFamily="50" charset="-127"/>
                <a:ea typeface="Gulim" panose="020B0600000101010101" pitchFamily="50" charset="-127"/>
              </a:rPr>
              <a:t>및 </a:t>
            </a:r>
            <a:r>
              <a:rPr lang="en-US" altLang="ko-KR" sz="1300" dirty="0">
                <a:latin typeface="Gulim" panose="020B0600000101010101" pitchFamily="50" charset="-127"/>
                <a:ea typeface="Gulim" panose="020B0600000101010101" pitchFamily="50" charset="-127"/>
              </a:rPr>
              <a:t>Server side Java)</a:t>
            </a:r>
            <a:r>
              <a:rPr lang="ko-KR" altLang="en-US" sz="1300" dirty="0">
                <a:latin typeface="Gulim" panose="020B0600000101010101" pitchFamily="50" charset="-127"/>
                <a:ea typeface="Gulim" panose="020B0600000101010101" pitchFamily="50" charset="-127"/>
              </a:rPr>
              <a:t>을 이용한 </a:t>
            </a:r>
            <a:r>
              <a:rPr lang="en-US" altLang="ko-KR" sz="1300" dirty="0">
                <a:latin typeface="Gulim" panose="020B0600000101010101" pitchFamily="50" charset="-127"/>
                <a:ea typeface="Gulim" panose="020B0600000101010101" pitchFamily="50" charset="-127"/>
              </a:rPr>
              <a:t>DB-Schema</a:t>
            </a:r>
            <a:r>
              <a:rPr lang="ko-KR" altLang="en-US" sz="1300" dirty="0">
                <a:latin typeface="Gulim" panose="020B0600000101010101" pitchFamily="50" charset="-127"/>
                <a:ea typeface="Gulim" panose="020B0600000101010101" pitchFamily="50" charset="-127"/>
              </a:rPr>
              <a:t>설계 및 구현이 가능하고 데이터 </a:t>
            </a:r>
            <a:r>
              <a:rPr lang="en-US" altLang="ko-KR" sz="1300" dirty="0">
                <a:latin typeface="Gulim" panose="020B0600000101010101" pitchFamily="50" charset="-127"/>
                <a:ea typeface="Gulim" panose="020B0600000101010101" pitchFamily="50" charset="-127"/>
              </a:rPr>
              <a:t>CRUD, ETL</a:t>
            </a:r>
            <a:r>
              <a:rPr lang="ko-KR" altLang="en-US" sz="1300" dirty="0">
                <a:latin typeface="Gulim" panose="020B0600000101010101" pitchFamily="50" charset="-127"/>
                <a:ea typeface="Gulim" panose="020B0600000101010101" pitchFamily="50" charset="-127"/>
              </a:rPr>
              <a:t>업무가 가능</a:t>
            </a:r>
            <a:br>
              <a:rPr lang="ko-KR" altLang="en-US" sz="1300" dirty="0">
                <a:latin typeface="Gulim" panose="020B0600000101010101" pitchFamily="50" charset="-127"/>
                <a:ea typeface="Gulim" panose="020B0600000101010101" pitchFamily="50" charset="-127"/>
              </a:rPr>
            </a:br>
            <a:r>
              <a:rPr lang="ko-KR" altLang="en-US" sz="1300" dirty="0" smtClean="0">
                <a:latin typeface="Gulim" panose="020B0600000101010101" pitchFamily="50" charset="-127"/>
                <a:ea typeface="Gulim" panose="020B0600000101010101" pitchFamily="50" charset="-127"/>
              </a:rPr>
              <a:t>    </a:t>
            </a:r>
            <a:r>
              <a:rPr lang="en-US" altLang="ko-KR" sz="1300" dirty="0" smtClean="0">
                <a:latin typeface="Gulim" panose="020B0600000101010101" pitchFamily="50" charset="-127"/>
                <a:ea typeface="Gulim" panose="020B0600000101010101" pitchFamily="50" charset="-127"/>
              </a:rPr>
              <a:t>- </a:t>
            </a:r>
            <a:r>
              <a:rPr lang="en-US" altLang="ko-KR" sz="1300" dirty="0">
                <a:latin typeface="Gulim" panose="020B0600000101010101" pitchFamily="50" charset="-127"/>
                <a:ea typeface="Gulim" panose="020B0600000101010101" pitchFamily="50" charset="-127"/>
              </a:rPr>
              <a:t>CRUD(</a:t>
            </a:r>
            <a:r>
              <a:rPr lang="ko-KR" altLang="en-US" sz="1300" dirty="0">
                <a:latin typeface="Gulim" panose="020B0600000101010101" pitchFamily="50" charset="-127"/>
                <a:ea typeface="Gulim" panose="020B0600000101010101" pitchFamily="50" charset="-127"/>
              </a:rPr>
              <a:t>데이터베이스 생성</a:t>
            </a:r>
            <a:r>
              <a:rPr lang="en-US" altLang="ko-KR" sz="1300" dirty="0">
                <a:latin typeface="Gulim" panose="020B0600000101010101" pitchFamily="50" charset="-127"/>
                <a:ea typeface="Gulim" panose="020B0600000101010101" pitchFamily="50" charset="-127"/>
              </a:rPr>
              <a:t>,</a:t>
            </a:r>
            <a:r>
              <a:rPr lang="ko-KR" altLang="en-US" sz="1300" dirty="0">
                <a:latin typeface="Gulim" panose="020B0600000101010101" pitchFamily="50" charset="-127"/>
                <a:ea typeface="Gulim" panose="020B0600000101010101" pitchFamily="50" charset="-127"/>
              </a:rPr>
              <a:t>읽기</a:t>
            </a:r>
            <a:r>
              <a:rPr lang="en-US" altLang="ko-KR" sz="1300" dirty="0">
                <a:latin typeface="Gulim" panose="020B0600000101010101" pitchFamily="50" charset="-127"/>
                <a:ea typeface="Gulim" panose="020B0600000101010101" pitchFamily="50" charset="-127"/>
              </a:rPr>
              <a:t>,</a:t>
            </a:r>
            <a:r>
              <a:rPr lang="ko-KR" altLang="en-US" sz="1300" dirty="0">
                <a:latin typeface="Gulim" panose="020B0600000101010101" pitchFamily="50" charset="-127"/>
                <a:ea typeface="Gulim" panose="020B0600000101010101" pitchFamily="50" charset="-127"/>
              </a:rPr>
              <a:t>수정</a:t>
            </a:r>
            <a:r>
              <a:rPr lang="en-US" altLang="ko-KR" sz="1300" dirty="0">
                <a:latin typeface="Gulim" panose="020B0600000101010101" pitchFamily="50" charset="-127"/>
                <a:ea typeface="Gulim" panose="020B0600000101010101" pitchFamily="50" charset="-127"/>
              </a:rPr>
              <a:t>,</a:t>
            </a:r>
            <a:r>
              <a:rPr lang="ko-KR" altLang="en-US" sz="1300" dirty="0">
                <a:latin typeface="Gulim" panose="020B0600000101010101" pitchFamily="50" charset="-127"/>
                <a:ea typeface="Gulim" panose="020B0600000101010101" pitchFamily="50" charset="-127"/>
              </a:rPr>
              <a:t>삭제</a:t>
            </a:r>
            <a:r>
              <a:rPr lang="en-US" altLang="ko-KR" sz="1300" dirty="0">
                <a:latin typeface="Gulim" panose="020B0600000101010101" pitchFamily="50" charset="-127"/>
                <a:ea typeface="Gulim" panose="020B0600000101010101" pitchFamily="50" charset="-127"/>
              </a:rPr>
              <a:t>)</a:t>
            </a:r>
            <a:br>
              <a:rPr lang="en-US" altLang="ko-KR" sz="1300" dirty="0">
                <a:latin typeface="Gulim" panose="020B0600000101010101" pitchFamily="50" charset="-127"/>
                <a:ea typeface="Gulim" panose="020B0600000101010101" pitchFamily="50" charset="-127"/>
              </a:rPr>
            </a:br>
            <a:r>
              <a:rPr lang="en-US" altLang="ko-KR" sz="1300" dirty="0" smtClean="0">
                <a:latin typeface="Gulim" panose="020B0600000101010101" pitchFamily="50" charset="-127"/>
                <a:ea typeface="Gulim" panose="020B0600000101010101" pitchFamily="50" charset="-127"/>
              </a:rPr>
              <a:t>    - </a:t>
            </a:r>
            <a:r>
              <a:rPr lang="en-US" altLang="ko-KR" sz="1300" dirty="0">
                <a:latin typeface="Gulim" panose="020B0600000101010101" pitchFamily="50" charset="-127"/>
                <a:ea typeface="Gulim" panose="020B0600000101010101" pitchFamily="50" charset="-127"/>
              </a:rPr>
              <a:t>ETL (Extract-Transform-Load, </a:t>
            </a:r>
            <a:r>
              <a:rPr lang="ko-KR" altLang="en-US" sz="1300" dirty="0">
                <a:latin typeface="Gulim" panose="020B0600000101010101" pitchFamily="50" charset="-127"/>
                <a:ea typeface="Gulim" panose="020B0600000101010101" pitchFamily="50" charset="-127"/>
              </a:rPr>
              <a:t>추출</a:t>
            </a:r>
            <a:r>
              <a:rPr lang="en-US" altLang="ko-KR" sz="1300" dirty="0">
                <a:latin typeface="Gulim" panose="020B0600000101010101" pitchFamily="50" charset="-127"/>
                <a:ea typeface="Gulim" panose="020B0600000101010101" pitchFamily="50" charset="-127"/>
              </a:rPr>
              <a:t>,</a:t>
            </a:r>
            <a:r>
              <a:rPr lang="ko-KR" altLang="en-US" sz="1300" dirty="0">
                <a:latin typeface="Gulim" panose="020B0600000101010101" pitchFamily="50" charset="-127"/>
                <a:ea typeface="Gulim" panose="020B0600000101010101" pitchFamily="50" charset="-127"/>
              </a:rPr>
              <a:t>변환</a:t>
            </a:r>
            <a:r>
              <a:rPr lang="en-US" altLang="ko-KR" sz="1300" dirty="0">
                <a:latin typeface="Gulim" panose="020B0600000101010101" pitchFamily="50" charset="-127"/>
                <a:ea typeface="Gulim" panose="020B0600000101010101" pitchFamily="50" charset="-127"/>
              </a:rPr>
              <a:t>,</a:t>
            </a:r>
            <a:r>
              <a:rPr lang="ko-KR" altLang="en-US" sz="1300" dirty="0" err="1">
                <a:latin typeface="Gulim" panose="020B0600000101010101" pitchFamily="50" charset="-127"/>
                <a:ea typeface="Gulim" panose="020B0600000101010101" pitchFamily="50" charset="-127"/>
              </a:rPr>
              <a:t>적제</a:t>
            </a:r>
            <a:r>
              <a:rPr lang="en-US" altLang="ko-KR" sz="1300" dirty="0">
                <a:latin typeface="Gulim" panose="020B0600000101010101" pitchFamily="50" charset="-127"/>
                <a:ea typeface="Gulim" panose="020B0600000101010101" pitchFamily="50" charset="-127"/>
              </a:rPr>
              <a:t>)</a:t>
            </a:r>
            <a:br>
              <a:rPr lang="en-US" altLang="ko-KR" sz="1300" dirty="0">
                <a:latin typeface="Gulim" panose="020B0600000101010101" pitchFamily="50" charset="-127"/>
                <a:ea typeface="Gulim" panose="020B0600000101010101" pitchFamily="50" charset="-127"/>
              </a:rPr>
            </a:br>
            <a:r>
              <a:rPr lang="en-US" altLang="ko-KR" sz="1300" dirty="0" smtClean="0">
                <a:latin typeface="Gulim" panose="020B0600000101010101" pitchFamily="50" charset="-127"/>
                <a:ea typeface="Gulim" panose="020B0600000101010101" pitchFamily="50" charset="-127"/>
              </a:rPr>
              <a:t>    - </a:t>
            </a:r>
            <a:r>
              <a:rPr lang="ko-KR" altLang="en-US" sz="1300" dirty="0">
                <a:latin typeface="Gulim" panose="020B0600000101010101" pitchFamily="50" charset="-127"/>
                <a:ea typeface="Gulim" panose="020B0600000101010101" pitchFamily="50" charset="-127"/>
              </a:rPr>
              <a:t>학급단위 성적데이터 수집</a:t>
            </a:r>
            <a:r>
              <a:rPr lang="en-US" altLang="ko-KR" sz="1300" dirty="0">
                <a:latin typeface="Gulim" panose="020B0600000101010101" pitchFamily="50" charset="-127"/>
                <a:ea typeface="Gulim" panose="020B0600000101010101" pitchFamily="50" charset="-127"/>
              </a:rPr>
              <a:t>,</a:t>
            </a:r>
            <a:r>
              <a:rPr lang="ko-KR" altLang="en-US" sz="1300" dirty="0">
                <a:latin typeface="Gulim" panose="020B0600000101010101" pitchFamily="50" charset="-127"/>
                <a:ea typeface="Gulim" panose="020B0600000101010101" pitchFamily="50" charset="-127"/>
              </a:rPr>
              <a:t>분석</a:t>
            </a:r>
            <a:r>
              <a:rPr lang="en-US" altLang="ko-KR" sz="1300" dirty="0">
                <a:latin typeface="Gulim" panose="020B0600000101010101" pitchFamily="50" charset="-127"/>
                <a:ea typeface="Gulim" panose="020B0600000101010101" pitchFamily="50" charset="-127"/>
              </a:rPr>
              <a:t>,</a:t>
            </a:r>
            <a:r>
              <a:rPr lang="ko-KR" altLang="en-US" sz="1300" dirty="0">
                <a:latin typeface="Gulim" panose="020B0600000101010101" pitchFamily="50" charset="-127"/>
                <a:ea typeface="Gulim" panose="020B0600000101010101" pitchFamily="50" charset="-127"/>
              </a:rPr>
              <a:t>처리</a:t>
            </a:r>
            <a:br>
              <a:rPr lang="ko-KR" altLang="en-US" sz="1300" dirty="0">
                <a:latin typeface="Gulim" panose="020B0600000101010101" pitchFamily="50" charset="-127"/>
                <a:ea typeface="Gulim" panose="020B0600000101010101" pitchFamily="50" charset="-127"/>
              </a:rPr>
            </a:br>
            <a:r>
              <a:rPr lang="ko-KR" altLang="en-US" sz="1300" dirty="0" smtClean="0">
                <a:latin typeface="Gulim" panose="020B0600000101010101" pitchFamily="50" charset="-127"/>
                <a:ea typeface="Gulim" panose="020B0600000101010101" pitchFamily="50" charset="-127"/>
              </a:rPr>
              <a:t>    </a:t>
            </a:r>
            <a:r>
              <a:rPr lang="en-US" altLang="ko-KR" sz="1300" dirty="0" smtClean="0">
                <a:latin typeface="Gulim" panose="020B0600000101010101" pitchFamily="50" charset="-127"/>
                <a:ea typeface="Gulim" panose="020B0600000101010101" pitchFamily="50" charset="-127"/>
              </a:rPr>
              <a:t>- </a:t>
            </a:r>
            <a:r>
              <a:rPr lang="ko-KR" altLang="en-US" sz="1300" dirty="0">
                <a:latin typeface="Gulim" panose="020B0600000101010101" pitchFamily="50" charset="-127"/>
                <a:ea typeface="Gulim" panose="020B0600000101010101" pitchFamily="50" charset="-127"/>
              </a:rPr>
              <a:t>공공데이터개방자료를 이용한 데이터 분석</a:t>
            </a:r>
            <a:r>
              <a:rPr lang="en-US" altLang="ko-KR" sz="1300" dirty="0">
                <a:latin typeface="Gulim" panose="020B0600000101010101" pitchFamily="50" charset="-127"/>
                <a:ea typeface="Gulim" panose="020B0600000101010101" pitchFamily="50" charset="-127"/>
              </a:rPr>
              <a:t>(</a:t>
            </a:r>
            <a:r>
              <a:rPr lang="ko-KR" altLang="en-US" sz="1300" dirty="0">
                <a:latin typeface="Gulim" panose="020B0600000101010101" pitchFamily="50" charset="-127"/>
                <a:ea typeface="Gulim" panose="020B0600000101010101" pitchFamily="50" charset="-127"/>
              </a:rPr>
              <a:t>전국</a:t>
            </a:r>
            <a:r>
              <a:rPr lang="en-US" altLang="ko-KR" sz="1300" dirty="0" err="1">
                <a:latin typeface="Gulim" panose="020B0600000101010101" pitchFamily="50" charset="-127"/>
                <a:ea typeface="Gulim" panose="020B0600000101010101" pitchFamily="50" charset="-127"/>
              </a:rPr>
              <a:t>wifi</a:t>
            </a:r>
            <a:r>
              <a:rPr lang="ko-KR" altLang="en-US" sz="1300" dirty="0">
                <a:latin typeface="Gulim" panose="020B0600000101010101" pitchFamily="50" charset="-127"/>
                <a:ea typeface="Gulim" panose="020B0600000101010101" pitchFamily="50" charset="-127"/>
              </a:rPr>
              <a:t>정보</a:t>
            </a:r>
            <a:r>
              <a:rPr lang="en-US" altLang="ko-KR" sz="1300" dirty="0">
                <a:latin typeface="Gulim" panose="020B0600000101010101" pitchFamily="50" charset="-127"/>
                <a:ea typeface="Gulim" panose="020B0600000101010101" pitchFamily="50" charset="-127"/>
              </a:rPr>
              <a:t>,CCTV</a:t>
            </a:r>
            <a:r>
              <a:rPr lang="ko-KR" altLang="en-US" sz="1300" dirty="0">
                <a:latin typeface="Gulim" panose="020B0600000101010101" pitchFamily="50" charset="-127"/>
                <a:ea typeface="Gulim" panose="020B0600000101010101" pitchFamily="50" charset="-127"/>
              </a:rPr>
              <a:t>정보</a:t>
            </a:r>
            <a:r>
              <a:rPr lang="en-US" altLang="ko-KR" sz="1300" dirty="0">
                <a:latin typeface="Gulim" panose="020B0600000101010101" pitchFamily="50" charset="-127"/>
                <a:ea typeface="Gulim" panose="020B0600000101010101" pitchFamily="50" charset="-127"/>
              </a:rPr>
              <a:t>,</a:t>
            </a:r>
            <a:r>
              <a:rPr lang="ko-KR" altLang="en-US" sz="1300" dirty="0" err="1">
                <a:latin typeface="Gulim" panose="020B0600000101010101" pitchFamily="50" charset="-127"/>
                <a:ea typeface="Gulim" panose="020B0600000101010101" pitchFamily="50" charset="-127"/>
              </a:rPr>
              <a:t>주차장정보등</a:t>
            </a:r>
            <a:r>
              <a:rPr lang="en-US" altLang="ko-KR" sz="1300" dirty="0">
                <a:latin typeface="Gulim" panose="020B0600000101010101" pitchFamily="50" charset="-127"/>
                <a:ea typeface="Gulim" panose="020B0600000101010101" pitchFamily="50" charset="-127"/>
              </a:rPr>
              <a:t>)  </a:t>
            </a:r>
            <a:br>
              <a:rPr lang="en-US" altLang="ko-KR" sz="1300" dirty="0">
                <a:latin typeface="Gulim" panose="020B0600000101010101" pitchFamily="50" charset="-127"/>
                <a:ea typeface="Gulim" panose="020B0600000101010101" pitchFamily="50" charset="-127"/>
              </a:rPr>
            </a:br>
            <a:r>
              <a:rPr lang="en-US" altLang="ko-KR" sz="1300" dirty="0" smtClean="0">
                <a:latin typeface="Gulim" panose="020B0600000101010101" pitchFamily="50" charset="-127"/>
                <a:ea typeface="Gulim" panose="020B0600000101010101" pitchFamily="50" charset="-127"/>
              </a:rPr>
              <a:t>    - </a:t>
            </a:r>
            <a:r>
              <a:rPr lang="en-US" altLang="ko-KR" sz="1300" dirty="0">
                <a:latin typeface="Gulim" panose="020B0600000101010101" pitchFamily="50" charset="-127"/>
                <a:ea typeface="Gulim" panose="020B0600000101010101" pitchFamily="50" charset="-127"/>
              </a:rPr>
              <a:t>20</a:t>
            </a:r>
            <a:r>
              <a:rPr lang="ko-KR" altLang="en-US" sz="1300" dirty="0">
                <a:latin typeface="Gulim" panose="020B0600000101010101" pitchFamily="50" charset="-127"/>
                <a:ea typeface="Gulim" panose="020B0600000101010101" pitchFamily="50" charset="-127"/>
              </a:rPr>
              <a:t>년치 </a:t>
            </a:r>
            <a:r>
              <a:rPr lang="en-US" altLang="ko-KR" sz="1300" dirty="0">
                <a:latin typeface="Gulim" panose="020B0600000101010101" pitchFamily="50" charset="-127"/>
                <a:ea typeface="Gulim" panose="020B0600000101010101" pitchFamily="50" charset="-127"/>
              </a:rPr>
              <a:t>KOSPI,KOSDAQ</a:t>
            </a:r>
            <a:r>
              <a:rPr lang="ko-KR" altLang="en-US" sz="1300" dirty="0">
                <a:latin typeface="Gulim" panose="020B0600000101010101" pitchFamily="50" charset="-127"/>
                <a:ea typeface="Gulim" panose="020B0600000101010101" pitchFamily="50" charset="-127"/>
              </a:rPr>
              <a:t>주가데이터 </a:t>
            </a:r>
            <a:r>
              <a:rPr lang="en-US" altLang="ko-KR" sz="1300" dirty="0">
                <a:latin typeface="Gulim" panose="020B0600000101010101" pitchFamily="50" charset="-127"/>
                <a:ea typeface="Gulim" panose="020B0600000101010101" pitchFamily="50" charset="-127"/>
              </a:rPr>
              <a:t>ETL</a:t>
            </a:r>
            <a:r>
              <a:rPr lang="ko-KR" altLang="en-US" sz="1300" dirty="0">
                <a:latin typeface="Gulim" panose="020B0600000101010101" pitchFamily="50" charset="-127"/>
                <a:ea typeface="Gulim" panose="020B0600000101010101" pitchFamily="50" charset="-127"/>
              </a:rPr>
              <a:t>작업</a:t>
            </a:r>
            <a:r>
              <a:rPr lang="en-US" altLang="ko-KR" sz="1300" dirty="0">
                <a:latin typeface="Gulim" panose="020B0600000101010101" pitchFamily="50" charset="-127"/>
                <a:ea typeface="Gulim" panose="020B0600000101010101" pitchFamily="50" charset="-127"/>
              </a:rPr>
              <a:t>, </a:t>
            </a:r>
            <a:r>
              <a:rPr lang="ko-KR" altLang="en-US" sz="1300" dirty="0">
                <a:latin typeface="Gulim" panose="020B0600000101010101" pitchFamily="50" charset="-127"/>
                <a:ea typeface="Gulim" panose="020B0600000101010101" pitchFamily="50" charset="-127"/>
              </a:rPr>
              <a:t>데이터분석</a:t>
            </a:r>
          </a:p>
          <a:p>
            <a:r>
              <a:rPr lang="en-US" altLang="ko-KR" sz="1300" dirty="0">
                <a:latin typeface="Gulim" panose="020B0600000101010101" pitchFamily="50" charset="-127"/>
                <a:ea typeface="Gulim" panose="020B0600000101010101" pitchFamily="50" charset="-127"/>
              </a:rPr>
              <a:t>4)</a:t>
            </a:r>
            <a:r>
              <a:rPr lang="ko-KR" altLang="en-US" sz="1300" dirty="0">
                <a:latin typeface="Gulim" panose="020B0600000101010101" pitchFamily="50" charset="-127"/>
                <a:ea typeface="Gulim" panose="020B0600000101010101" pitchFamily="50" charset="-127"/>
              </a:rPr>
              <a:t>기본적인 </a:t>
            </a:r>
            <a:r>
              <a:rPr lang="en-US" altLang="ko-KR" sz="1300" dirty="0">
                <a:latin typeface="Gulim" panose="020B0600000101010101" pitchFamily="50" charset="-127"/>
                <a:ea typeface="Gulim" panose="020B0600000101010101" pitchFamily="50" charset="-127"/>
              </a:rPr>
              <a:t>Business Process</a:t>
            </a:r>
            <a:r>
              <a:rPr lang="ko-KR" altLang="en-US" sz="1300" dirty="0">
                <a:latin typeface="Gulim" panose="020B0600000101010101" pitchFamily="50" charset="-127"/>
                <a:ea typeface="Gulim" panose="020B0600000101010101" pitchFamily="50" charset="-127"/>
              </a:rPr>
              <a:t>를 이해하고 정보시스템 일부 모듈을 구현</a:t>
            </a:r>
            <a:br>
              <a:rPr lang="ko-KR" altLang="en-US" sz="1300" dirty="0">
                <a:latin typeface="Gulim" panose="020B0600000101010101" pitchFamily="50" charset="-127"/>
                <a:ea typeface="Gulim" panose="020B0600000101010101" pitchFamily="50" charset="-127"/>
              </a:rPr>
            </a:br>
            <a:r>
              <a:rPr lang="ko-KR" altLang="en-US" sz="1300" dirty="0" smtClean="0">
                <a:latin typeface="Gulim" panose="020B0600000101010101" pitchFamily="50" charset="-127"/>
                <a:ea typeface="Gulim" panose="020B0600000101010101" pitchFamily="50" charset="-127"/>
              </a:rPr>
              <a:t>    </a:t>
            </a:r>
            <a:r>
              <a:rPr lang="en-US" altLang="ko-KR" sz="1300" dirty="0" smtClean="0">
                <a:latin typeface="Gulim" panose="020B0600000101010101" pitchFamily="50" charset="-127"/>
                <a:ea typeface="Gulim" panose="020B0600000101010101" pitchFamily="50" charset="-127"/>
              </a:rPr>
              <a:t>- </a:t>
            </a:r>
            <a:r>
              <a:rPr lang="ko-KR" altLang="en-US" sz="1300" dirty="0">
                <a:latin typeface="Gulim" panose="020B0600000101010101" pitchFamily="50" charset="-127"/>
                <a:ea typeface="Gulim" panose="020B0600000101010101" pitchFamily="50" charset="-127"/>
              </a:rPr>
              <a:t>기본 </a:t>
            </a:r>
            <a:r>
              <a:rPr lang="ko-KR" altLang="en-US" sz="1300" dirty="0" err="1">
                <a:latin typeface="Gulim" panose="020B0600000101010101" pitchFamily="50" charset="-127"/>
                <a:ea typeface="Gulim" panose="020B0600000101010101" pitchFamily="50" charset="-127"/>
              </a:rPr>
              <a:t>조회후</a:t>
            </a:r>
            <a:r>
              <a:rPr lang="ko-KR" altLang="en-US" sz="1300" dirty="0">
                <a:latin typeface="Gulim" panose="020B0600000101010101" pitchFamily="50" charset="-127"/>
                <a:ea typeface="Gulim" panose="020B0600000101010101" pitchFamily="50" charset="-127"/>
              </a:rPr>
              <a:t> 정정처리 프로세스 </a:t>
            </a:r>
            <a:r>
              <a:rPr lang="en-US" altLang="ko-KR" sz="1300" dirty="0">
                <a:latin typeface="Gulim" panose="020B0600000101010101" pitchFamily="50" charset="-127"/>
                <a:ea typeface="Gulim" panose="020B0600000101010101" pitchFamily="50" charset="-127"/>
              </a:rPr>
              <a:t>(</a:t>
            </a:r>
            <a:r>
              <a:rPr lang="ko-KR" altLang="en-US" sz="1300" dirty="0">
                <a:latin typeface="Gulim" panose="020B0600000101010101" pitchFamily="50" charset="-127"/>
                <a:ea typeface="Gulim" panose="020B0600000101010101" pitchFamily="50" charset="-127"/>
              </a:rPr>
              <a:t>성적처리</a:t>
            </a:r>
            <a:r>
              <a:rPr lang="en-US" altLang="ko-KR" sz="1300" dirty="0">
                <a:latin typeface="Gulim" panose="020B0600000101010101" pitchFamily="50" charset="-127"/>
                <a:ea typeface="Gulim" panose="020B0600000101010101" pitchFamily="50" charset="-127"/>
              </a:rPr>
              <a:t>, </a:t>
            </a:r>
            <a:r>
              <a:rPr lang="ko-KR" altLang="en-US" sz="1300" dirty="0">
                <a:latin typeface="Gulim" panose="020B0600000101010101" pitchFamily="50" charset="-127"/>
                <a:ea typeface="Gulim" panose="020B0600000101010101" pitchFamily="50" charset="-127"/>
              </a:rPr>
              <a:t>선거투표처리</a:t>
            </a:r>
            <a:r>
              <a:rPr lang="en-US" altLang="ko-KR" sz="1300" dirty="0">
                <a:latin typeface="Gulim" panose="020B0600000101010101" pitchFamily="50" charset="-127"/>
                <a:ea typeface="Gulim" panose="020B0600000101010101" pitchFamily="50" charset="-127"/>
              </a:rPr>
              <a:t>)</a:t>
            </a:r>
            <a:br>
              <a:rPr lang="en-US" altLang="ko-KR" sz="1300" dirty="0">
                <a:latin typeface="Gulim" panose="020B0600000101010101" pitchFamily="50" charset="-127"/>
                <a:ea typeface="Gulim" panose="020B0600000101010101" pitchFamily="50" charset="-127"/>
              </a:rPr>
            </a:br>
            <a:r>
              <a:rPr lang="en-US" altLang="ko-KR" sz="1300" dirty="0" smtClean="0">
                <a:latin typeface="Gulim" panose="020B0600000101010101" pitchFamily="50" charset="-127"/>
                <a:ea typeface="Gulim" panose="020B0600000101010101" pitchFamily="50" charset="-127"/>
              </a:rPr>
              <a:t>    - </a:t>
            </a:r>
            <a:r>
              <a:rPr lang="en-US" altLang="ko-KR" sz="1300" dirty="0">
                <a:latin typeface="Gulim" panose="020B0600000101010101" pitchFamily="50" charset="-127"/>
                <a:ea typeface="Gulim" panose="020B0600000101010101" pitchFamily="50" charset="-127"/>
              </a:rPr>
              <a:t>Visual UI </a:t>
            </a:r>
            <a:r>
              <a:rPr lang="ko-KR" altLang="en-US" sz="1300" dirty="0">
                <a:latin typeface="Gulim" panose="020B0600000101010101" pitchFamily="50" charset="-127"/>
                <a:ea typeface="Gulim" panose="020B0600000101010101" pitchFamily="50" charset="-127"/>
              </a:rPr>
              <a:t>구현 </a:t>
            </a:r>
            <a:r>
              <a:rPr lang="en-US" altLang="ko-KR" sz="1300" dirty="0">
                <a:latin typeface="Gulim" panose="020B0600000101010101" pitchFamily="50" charset="-127"/>
                <a:ea typeface="Gulim" panose="020B0600000101010101" pitchFamily="50" charset="-127"/>
              </a:rPr>
              <a:t>(</a:t>
            </a:r>
            <a:r>
              <a:rPr lang="ko-KR" altLang="en-US" sz="1300" dirty="0">
                <a:latin typeface="Gulim" panose="020B0600000101010101" pitchFamily="50" charset="-127"/>
                <a:ea typeface="Gulim" panose="020B0600000101010101" pitchFamily="50" charset="-127"/>
              </a:rPr>
              <a:t>선거 개표결과 처리</a:t>
            </a:r>
            <a:r>
              <a:rPr lang="en-US" altLang="ko-KR" sz="1300" dirty="0">
                <a:latin typeface="Gulim" panose="020B0600000101010101" pitchFamily="50" charset="-127"/>
                <a:ea typeface="Gulim" panose="020B0600000101010101" pitchFamily="50" charset="-127"/>
              </a:rPr>
              <a:t>)</a:t>
            </a:r>
            <a:br>
              <a:rPr lang="en-US" altLang="ko-KR" sz="1300" dirty="0">
                <a:latin typeface="Gulim" panose="020B0600000101010101" pitchFamily="50" charset="-127"/>
                <a:ea typeface="Gulim" panose="020B0600000101010101" pitchFamily="50" charset="-127"/>
              </a:rPr>
            </a:br>
            <a:r>
              <a:rPr lang="en-US" altLang="ko-KR" sz="1300" dirty="0" smtClean="0">
                <a:latin typeface="Gulim" panose="020B0600000101010101" pitchFamily="50" charset="-127"/>
                <a:ea typeface="Gulim" panose="020B0600000101010101" pitchFamily="50" charset="-127"/>
              </a:rPr>
              <a:t>    - </a:t>
            </a:r>
            <a:r>
              <a:rPr lang="ko-KR" altLang="en-US" sz="1300" dirty="0">
                <a:latin typeface="Gulim" panose="020B0600000101010101" pitchFamily="50" charset="-127"/>
                <a:ea typeface="Gulim" panose="020B0600000101010101" pitchFamily="50" charset="-127"/>
              </a:rPr>
              <a:t>재고 관리 프로세스 </a:t>
            </a:r>
            <a:r>
              <a:rPr lang="en-US" altLang="ko-KR" sz="1300" dirty="0">
                <a:latin typeface="Gulim" panose="020B0600000101010101" pitchFamily="50" charset="-127"/>
                <a:ea typeface="Gulim" panose="020B0600000101010101" pitchFamily="50" charset="-127"/>
              </a:rPr>
              <a:t>(Barcode</a:t>
            </a:r>
            <a:r>
              <a:rPr lang="ko-KR" altLang="en-US" sz="1300" dirty="0">
                <a:latin typeface="Gulim" panose="020B0600000101010101" pitchFamily="50" charset="-127"/>
                <a:ea typeface="Gulim" panose="020B0600000101010101" pitchFamily="50" charset="-127"/>
              </a:rPr>
              <a:t>처리</a:t>
            </a:r>
            <a:r>
              <a:rPr lang="en-US" altLang="ko-KR" sz="1300" dirty="0">
                <a:latin typeface="Gulim" panose="020B0600000101010101" pitchFamily="50" charset="-127"/>
                <a:ea typeface="Gulim" panose="020B0600000101010101" pitchFamily="50" charset="-127"/>
              </a:rPr>
              <a:t>, </a:t>
            </a:r>
            <a:r>
              <a:rPr lang="ko-KR" altLang="en-US" sz="1300" dirty="0">
                <a:latin typeface="Gulim" panose="020B0600000101010101" pitchFamily="50" charset="-127"/>
                <a:ea typeface="Gulim" panose="020B0600000101010101" pitchFamily="50" charset="-127"/>
              </a:rPr>
              <a:t>재고사진등록</a:t>
            </a:r>
            <a:r>
              <a:rPr lang="en-US" altLang="ko-KR" sz="1300" dirty="0">
                <a:latin typeface="Gulim" panose="020B0600000101010101" pitchFamily="50" charset="-127"/>
                <a:ea typeface="Gulim" panose="020B0600000101010101" pitchFamily="50" charset="-127"/>
              </a:rPr>
              <a:t>)</a:t>
            </a:r>
            <a:br>
              <a:rPr lang="en-US" altLang="ko-KR" sz="1300" dirty="0">
                <a:latin typeface="Gulim" panose="020B0600000101010101" pitchFamily="50" charset="-127"/>
                <a:ea typeface="Gulim" panose="020B0600000101010101" pitchFamily="50" charset="-127"/>
              </a:rPr>
            </a:br>
            <a:r>
              <a:rPr lang="en-US" altLang="ko-KR" sz="1300" dirty="0" smtClean="0">
                <a:latin typeface="Gulim" panose="020B0600000101010101" pitchFamily="50" charset="-127"/>
                <a:ea typeface="Gulim" panose="020B0600000101010101" pitchFamily="50" charset="-127"/>
              </a:rPr>
              <a:t>    - </a:t>
            </a:r>
            <a:r>
              <a:rPr lang="ko-KR" altLang="en-US" sz="1300" dirty="0">
                <a:latin typeface="Gulim" panose="020B0600000101010101" pitchFamily="50" charset="-127"/>
                <a:ea typeface="Gulim" panose="020B0600000101010101" pitchFamily="50" charset="-127"/>
              </a:rPr>
              <a:t>게시판</a:t>
            </a:r>
            <a:r>
              <a:rPr lang="en-US" altLang="ko-KR" sz="1300" dirty="0">
                <a:latin typeface="Gulim" panose="020B0600000101010101" pitchFamily="50" charset="-127"/>
                <a:ea typeface="Gulim" panose="020B0600000101010101" pitchFamily="50" charset="-127"/>
              </a:rPr>
              <a:t>(BBS) </a:t>
            </a:r>
            <a:r>
              <a:rPr lang="ko-KR" altLang="en-US" sz="1300" dirty="0">
                <a:latin typeface="Gulim" panose="020B0600000101010101" pitchFamily="50" charset="-127"/>
                <a:ea typeface="Gulim" panose="020B0600000101010101" pitchFamily="50" charset="-127"/>
              </a:rPr>
              <a:t>처리 프로세스 </a:t>
            </a:r>
            <a:r>
              <a:rPr lang="en-US" altLang="ko-KR" sz="1300" dirty="0">
                <a:latin typeface="Gulim" panose="020B0600000101010101" pitchFamily="50" charset="-127"/>
                <a:ea typeface="Gulim" panose="020B0600000101010101" pitchFamily="50" charset="-127"/>
              </a:rPr>
              <a:t>(</a:t>
            </a:r>
            <a:r>
              <a:rPr lang="ko-KR" altLang="en-US" sz="1300" dirty="0" err="1">
                <a:latin typeface="Gulim" panose="020B0600000101010101" pitchFamily="50" charset="-127"/>
                <a:ea typeface="Gulim" panose="020B0600000101010101" pitchFamily="50" charset="-127"/>
              </a:rPr>
              <a:t>댓글</a:t>
            </a:r>
            <a:r>
              <a:rPr lang="en-US" altLang="ko-KR" sz="1300" dirty="0">
                <a:latin typeface="Gulim" panose="020B0600000101010101" pitchFamily="50" charset="-127"/>
                <a:ea typeface="Gulim" panose="020B0600000101010101" pitchFamily="50" charset="-127"/>
              </a:rPr>
              <a:t>,file-upload</a:t>
            </a:r>
            <a:r>
              <a:rPr lang="ko-KR" altLang="en-US" sz="1300" dirty="0">
                <a:latin typeface="Gulim" panose="020B0600000101010101" pitchFamily="50" charset="-127"/>
                <a:ea typeface="Gulim" panose="020B0600000101010101" pitchFamily="50" charset="-127"/>
              </a:rPr>
              <a:t>포함</a:t>
            </a:r>
            <a:r>
              <a:rPr lang="en-US" altLang="ko-KR" sz="1300" dirty="0">
                <a:latin typeface="Gulim" panose="020B0600000101010101" pitchFamily="50" charset="-127"/>
                <a:ea typeface="Gulim" panose="020B0600000101010101" pitchFamily="50" charset="-127"/>
              </a:rPr>
              <a:t>)</a:t>
            </a:r>
            <a:br>
              <a:rPr lang="en-US" altLang="ko-KR" sz="1300" dirty="0">
                <a:latin typeface="Gulim" panose="020B0600000101010101" pitchFamily="50" charset="-127"/>
                <a:ea typeface="Gulim" panose="020B0600000101010101" pitchFamily="50" charset="-127"/>
              </a:rPr>
            </a:br>
            <a:r>
              <a:rPr lang="en-US" altLang="ko-KR" sz="1300" dirty="0" smtClean="0">
                <a:latin typeface="Gulim" panose="020B0600000101010101" pitchFamily="50" charset="-127"/>
                <a:ea typeface="Gulim" panose="020B0600000101010101" pitchFamily="50" charset="-127"/>
              </a:rPr>
              <a:t>    - </a:t>
            </a:r>
            <a:r>
              <a:rPr lang="ko-KR" altLang="en-US" sz="1300" dirty="0">
                <a:latin typeface="Gulim" panose="020B0600000101010101" pitchFamily="50" charset="-127"/>
                <a:ea typeface="Gulim" panose="020B0600000101010101" pitchFamily="50" charset="-127"/>
              </a:rPr>
              <a:t>예약발권 처리 프로세스</a:t>
            </a:r>
            <a:r>
              <a:rPr lang="en-US" altLang="ko-KR" sz="1300" dirty="0">
                <a:latin typeface="Gulim" panose="020B0600000101010101" pitchFamily="50" charset="-127"/>
                <a:ea typeface="Gulim" panose="020B0600000101010101" pitchFamily="50" charset="-127"/>
              </a:rPr>
              <a:t>(</a:t>
            </a:r>
            <a:r>
              <a:rPr lang="ko-KR" altLang="en-US" sz="1300" dirty="0">
                <a:latin typeface="Gulim" panose="020B0600000101010101" pitchFamily="50" charset="-127"/>
                <a:ea typeface="Gulim" panose="020B0600000101010101" pitchFamily="50" charset="-127"/>
              </a:rPr>
              <a:t>호텔예약</a:t>
            </a:r>
            <a:r>
              <a:rPr lang="en-US" altLang="ko-KR" sz="1300" dirty="0">
                <a:latin typeface="Gulim" panose="020B0600000101010101" pitchFamily="50" charset="-127"/>
                <a:ea typeface="Gulim" panose="020B0600000101010101" pitchFamily="50" charset="-127"/>
              </a:rPr>
              <a:t>, </a:t>
            </a:r>
            <a:r>
              <a:rPr lang="ko-KR" altLang="en-US" sz="1300" dirty="0">
                <a:latin typeface="Gulim" panose="020B0600000101010101" pitchFamily="50" charset="-127"/>
                <a:ea typeface="Gulim" panose="020B0600000101010101" pitchFamily="50" charset="-127"/>
              </a:rPr>
              <a:t>극장좌석예매</a:t>
            </a:r>
            <a:r>
              <a:rPr lang="en-US" altLang="ko-KR" sz="1300" dirty="0">
                <a:latin typeface="Gulim" panose="020B0600000101010101" pitchFamily="50" charset="-127"/>
                <a:ea typeface="Gulim" panose="020B0600000101010101" pitchFamily="50" charset="-127"/>
              </a:rPr>
              <a:t>, </a:t>
            </a:r>
            <a:r>
              <a:rPr lang="ko-KR" altLang="en-US" sz="1300" dirty="0">
                <a:latin typeface="Gulim" panose="020B0600000101010101" pitchFamily="50" charset="-127"/>
                <a:ea typeface="Gulim" panose="020B0600000101010101" pitchFamily="50" charset="-127"/>
              </a:rPr>
              <a:t>항공권예매</a:t>
            </a:r>
            <a:r>
              <a:rPr lang="en-US" altLang="ko-KR" sz="1300" dirty="0" smtClean="0">
                <a:latin typeface="Gulim" panose="020B0600000101010101" pitchFamily="50" charset="-127"/>
                <a:ea typeface="Gulim" panose="020B0600000101010101" pitchFamily="50" charset="-127"/>
              </a:rPr>
              <a:t>)</a:t>
            </a:r>
          </a:p>
          <a:p>
            <a:r>
              <a:rPr lang="en-US" altLang="ko-KR" sz="1300" dirty="0">
                <a:latin typeface="Gulim" panose="020B0600000101010101" pitchFamily="50" charset="-127"/>
                <a:ea typeface="Gulim" panose="020B0600000101010101" pitchFamily="50" charset="-127"/>
              </a:rPr>
              <a:t> </a:t>
            </a:r>
            <a:r>
              <a:rPr lang="en-US" altLang="ko-KR" sz="1300" dirty="0" smtClean="0">
                <a:latin typeface="Gulim" panose="020B0600000101010101" pitchFamily="50" charset="-127"/>
                <a:ea typeface="Gulim" panose="020B0600000101010101" pitchFamily="50" charset="-127"/>
              </a:rPr>
              <a:t>   - </a:t>
            </a:r>
            <a:r>
              <a:rPr lang="ko-KR" altLang="en-US" sz="1300" dirty="0" smtClean="0">
                <a:latin typeface="Gulim" panose="020B0600000101010101" pitchFamily="50" charset="-127"/>
                <a:ea typeface="Gulim" panose="020B0600000101010101" pitchFamily="50" charset="-127"/>
              </a:rPr>
              <a:t>로그인 및 화면 권한관리</a:t>
            </a:r>
            <a:r>
              <a:rPr lang="en-US" altLang="ko-KR" sz="1300" dirty="0" smtClean="0">
                <a:latin typeface="Gulim" panose="020B0600000101010101" pitchFamily="50" charset="-127"/>
                <a:ea typeface="Gulim" panose="020B0600000101010101" pitchFamily="50" charset="-127"/>
              </a:rPr>
              <a:t>(like</a:t>
            </a:r>
            <a:r>
              <a:rPr lang="ko-KR" altLang="en-US" sz="1300" dirty="0" smtClean="0">
                <a:latin typeface="Gulim" panose="020B0600000101010101" pitchFamily="50" charset="-127"/>
                <a:ea typeface="Gulim" panose="020B0600000101010101" pitchFamily="50" charset="-127"/>
              </a:rPr>
              <a:t> </a:t>
            </a:r>
            <a:r>
              <a:rPr lang="en-US" altLang="ko-KR" sz="1300" dirty="0" smtClean="0">
                <a:latin typeface="Gulim" panose="020B0600000101010101" pitchFamily="50" charset="-127"/>
                <a:ea typeface="Gulim" panose="020B0600000101010101" pitchFamily="50" charset="-127"/>
              </a:rPr>
              <a:t>EAM) </a:t>
            </a:r>
            <a:r>
              <a:rPr lang="ko-KR" altLang="en-US" sz="1300" dirty="0" smtClean="0">
                <a:latin typeface="Gulim" panose="020B0600000101010101" pitchFamily="50" charset="-127"/>
                <a:ea typeface="Gulim" panose="020B0600000101010101" pitchFamily="50" charset="-127"/>
              </a:rPr>
              <a:t>처리</a:t>
            </a:r>
            <a:endParaRPr lang="en-US" altLang="ko-KR" sz="1300" dirty="0" smtClean="0">
              <a:latin typeface="Gulim" panose="020B0600000101010101" pitchFamily="50" charset="-127"/>
              <a:ea typeface="Gulim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13961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81" name="Rectangle 2"/>
          <p:cNvSpPr>
            <a:spLocks noChangeArrowheads="1"/>
          </p:cNvSpPr>
          <p:nvPr/>
        </p:nvSpPr>
        <p:spPr bwMode="auto">
          <a:xfrm>
            <a:off x="273050" y="0"/>
            <a:ext cx="950436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0"/>
          <a:lstStyle/>
          <a:p>
            <a:pPr eaLnBrk="1" hangingPunct="1">
              <a:spcBef>
                <a:spcPct val="0"/>
              </a:spcBef>
              <a:buClrTx/>
            </a:pPr>
            <a:r>
              <a:rPr lang="en-US" altLang="ko-KR" sz="1800" dirty="0" smtClean="0">
                <a:solidFill>
                  <a:schemeClr val="bg1"/>
                </a:solidFill>
              </a:rPr>
              <a:t>  </a:t>
            </a:r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331782" name="Rectangle 3"/>
          <p:cNvSpPr txBox="1">
            <a:spLocks noChangeArrowheads="1"/>
          </p:cNvSpPr>
          <p:nvPr/>
        </p:nvSpPr>
        <p:spPr bwMode="auto">
          <a:xfrm>
            <a:off x="910811" y="782281"/>
            <a:ext cx="8026455" cy="4780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285750" indent="-285750">
              <a:spcBef>
                <a:spcPct val="0"/>
              </a:spcBef>
              <a:buFontTx/>
              <a:buChar char="-"/>
            </a:pPr>
            <a:r>
              <a:rPr lang="ko-KR" altLang="en-US" dirty="0" smtClean="0"/>
              <a:t>나의 </a:t>
            </a:r>
            <a:r>
              <a:rPr lang="en-US" altLang="ko-KR" dirty="0" smtClean="0"/>
              <a:t>Skill-set</a:t>
            </a:r>
            <a:r>
              <a:rPr lang="ko-KR" altLang="en-US" dirty="0" smtClean="0"/>
              <a:t>으로 조금 고급지게 표현</a:t>
            </a:r>
            <a:endParaRPr lang="en-US" altLang="ko-KR" dirty="0" smtClean="0"/>
          </a:p>
          <a:p>
            <a:pPr marL="285750" indent="-285750">
              <a:spcBef>
                <a:spcPct val="0"/>
              </a:spcBef>
              <a:buFontTx/>
              <a:buChar char="-"/>
            </a:pPr>
            <a:r>
              <a:rPr lang="ko-KR" altLang="en-US" dirty="0" smtClean="0"/>
              <a:t>아래 것도 다 할 수 있으려나</a:t>
            </a:r>
            <a:r>
              <a:rPr lang="en-US" altLang="ko-KR" dirty="0" smtClean="0"/>
              <a:t>…</a:t>
            </a:r>
          </a:p>
          <a:p>
            <a:pPr marL="285750" indent="-285750">
              <a:spcBef>
                <a:spcPct val="0"/>
              </a:spcBef>
              <a:buFontTx/>
              <a:buChar char="-"/>
            </a:pPr>
            <a:endParaRPr lang="en-US" altLang="ko-KR" dirty="0"/>
          </a:p>
          <a:p>
            <a:pPr marL="285750" indent="-285750">
              <a:spcBef>
                <a:spcPct val="0"/>
              </a:spcBef>
              <a:buFontTx/>
              <a:buChar char="-"/>
            </a:pPr>
            <a:endParaRPr lang="ko-KR" altLang="en-US" dirty="0"/>
          </a:p>
        </p:txBody>
      </p:sp>
      <p:sp>
        <p:nvSpPr>
          <p:cNvPr id="6179" name="슬라이드 번호 개체 틀 13"/>
          <p:cNvSpPr txBox="1">
            <a:spLocks noGrp="1"/>
          </p:cNvSpPr>
          <p:nvPr/>
        </p:nvSpPr>
        <p:spPr bwMode="auto">
          <a:xfrm>
            <a:off x="4665663" y="6538913"/>
            <a:ext cx="557212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spcBef>
                <a:spcPct val="0"/>
              </a:spcBef>
              <a:buClrTx/>
              <a:defRPr/>
            </a:pPr>
            <a:fld id="{69188C54-76CB-4412-96DE-3B5465248ED9}" type="slidenum">
              <a:rPr lang="en-US" altLang="ko-KR" sz="1100" b="0"/>
              <a:pPr algn="ctr" eaLnBrk="1" hangingPunct="1">
                <a:spcBef>
                  <a:spcPct val="0"/>
                </a:spcBef>
                <a:buClrTx/>
                <a:defRPr/>
              </a:pPr>
              <a:t>4</a:t>
            </a:fld>
            <a:endParaRPr lang="en-US" altLang="ko-KR" sz="1100" b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3018903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ko-KR" altLang="en-US" sz="1800" dirty="0" smtClean="0"/>
              <a:t>취업 진로 교육</a:t>
            </a:r>
            <a:endParaRPr lang="en-US" altLang="ko-KR" dirty="0"/>
          </a:p>
        </p:txBody>
      </p:sp>
      <p:sp>
        <p:nvSpPr>
          <p:cNvPr id="2" name="직사각형 1"/>
          <p:cNvSpPr/>
          <p:nvPr/>
        </p:nvSpPr>
        <p:spPr>
          <a:xfrm>
            <a:off x="1178850" y="1569575"/>
            <a:ext cx="6973625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 smtClean="0">
                <a:latin typeface="Gulim" panose="020B0600000101010101" pitchFamily="50" charset="-127"/>
                <a:ea typeface="Gulim" panose="020B0600000101010101" pitchFamily="50" charset="-127"/>
              </a:rPr>
              <a:t>5) </a:t>
            </a:r>
            <a:r>
              <a:rPr lang="ko-KR" altLang="en-US" sz="1400" dirty="0" smtClean="0">
                <a:latin typeface="Gulim" panose="020B0600000101010101" pitchFamily="50" charset="-127"/>
                <a:ea typeface="Gulim" panose="020B0600000101010101" pitchFamily="50" charset="-127"/>
              </a:rPr>
              <a:t>기본 </a:t>
            </a:r>
            <a:r>
              <a:rPr lang="en-US" altLang="ko-KR" sz="1400" dirty="0" smtClean="0">
                <a:latin typeface="Gulim" panose="020B0600000101010101" pitchFamily="50" charset="-127"/>
                <a:ea typeface="Gulim" panose="020B0600000101010101" pitchFamily="50" charset="-127"/>
              </a:rPr>
              <a:t>Web </a:t>
            </a:r>
            <a:r>
              <a:rPr lang="ko-KR" altLang="en-US" sz="1400" dirty="0" smtClean="0">
                <a:latin typeface="Gulim" panose="020B0600000101010101" pitchFamily="50" charset="-127"/>
                <a:ea typeface="Gulim" panose="020B0600000101010101" pitchFamily="50" charset="-127"/>
              </a:rPr>
              <a:t>기반 </a:t>
            </a:r>
            <a:r>
              <a:rPr lang="en-US" altLang="ko-KR" sz="1400" dirty="0" smtClean="0">
                <a:latin typeface="Gulim" panose="020B0600000101010101" pitchFamily="50" charset="-127"/>
                <a:ea typeface="Gulim" panose="020B0600000101010101" pitchFamily="50" charset="-127"/>
              </a:rPr>
              <a:t>Data Handling</a:t>
            </a:r>
          </a:p>
          <a:p>
            <a:r>
              <a:rPr lang="en-US" altLang="ko-KR" sz="1400" dirty="0">
                <a:latin typeface="Gulim" panose="020B0600000101010101" pitchFamily="50" charset="-127"/>
                <a:ea typeface="Gulim" panose="020B0600000101010101" pitchFamily="50" charset="-127"/>
              </a:rPr>
              <a:t> </a:t>
            </a:r>
            <a:r>
              <a:rPr lang="en-US" altLang="ko-KR" sz="1400" dirty="0" smtClean="0">
                <a:latin typeface="Gulim" panose="020B0600000101010101" pitchFamily="50" charset="-127"/>
                <a:ea typeface="Gulim" panose="020B0600000101010101" pitchFamily="50" charset="-127"/>
              </a:rPr>
              <a:t>   - </a:t>
            </a:r>
            <a:r>
              <a:rPr lang="en-US" altLang="ko-KR" sz="1400" dirty="0" err="1" smtClean="0">
                <a:latin typeface="Gulim" panose="020B0600000101010101" pitchFamily="50" charset="-127"/>
                <a:ea typeface="Gulim" panose="020B0600000101010101" pitchFamily="50" charset="-127"/>
              </a:rPr>
              <a:t>httpClient</a:t>
            </a:r>
            <a:r>
              <a:rPr lang="ko-KR" altLang="en-US" sz="1400" dirty="0" smtClean="0">
                <a:latin typeface="Gulim" panose="020B0600000101010101" pitchFamily="50" charset="-127"/>
                <a:ea typeface="Gulim" panose="020B0600000101010101" pitchFamily="50" charset="-127"/>
              </a:rPr>
              <a:t>를 이용한 </a:t>
            </a:r>
            <a:r>
              <a:rPr lang="ko-KR" altLang="en-US" sz="1400" dirty="0" err="1" smtClean="0">
                <a:latin typeface="Gulim" panose="020B0600000101010101" pitchFamily="50" charset="-127"/>
                <a:ea typeface="Gulim" panose="020B0600000101010101" pitchFamily="50" charset="-127"/>
              </a:rPr>
              <a:t>웹페이지</a:t>
            </a:r>
            <a:r>
              <a:rPr lang="ko-KR" altLang="en-US" sz="1400" dirty="0" smtClean="0">
                <a:latin typeface="Gulim" panose="020B0600000101010101" pitchFamily="50" charset="-127"/>
                <a:ea typeface="Gulim" panose="020B0600000101010101" pitchFamily="50" charset="-127"/>
              </a:rPr>
              <a:t> 수신 및 내용 분석</a:t>
            </a:r>
            <a:endParaRPr lang="en-US" altLang="ko-KR" sz="1400" dirty="0" smtClean="0">
              <a:latin typeface="Gulim" panose="020B0600000101010101" pitchFamily="50" charset="-127"/>
              <a:ea typeface="Gulim" panose="020B0600000101010101" pitchFamily="50" charset="-127"/>
            </a:endParaRPr>
          </a:p>
          <a:p>
            <a:r>
              <a:rPr lang="en-US" altLang="ko-KR" sz="1400" dirty="0" smtClean="0">
                <a:latin typeface="Gulim" panose="020B0600000101010101" pitchFamily="50" charset="-127"/>
                <a:ea typeface="Gulim" panose="020B0600000101010101" pitchFamily="50" charset="-127"/>
              </a:rPr>
              <a:t>    - XML</a:t>
            </a:r>
            <a:r>
              <a:rPr lang="ko-KR" altLang="en-US" sz="1400" dirty="0" err="1" smtClean="0">
                <a:latin typeface="Gulim" panose="020B0600000101010101" pitchFamily="50" charset="-127"/>
                <a:ea typeface="Gulim" panose="020B0600000101010101" pitchFamily="50" charset="-127"/>
              </a:rPr>
              <a:t>파싱</a:t>
            </a:r>
            <a:endParaRPr lang="en-US" altLang="ko-KR" sz="1400" dirty="0" smtClean="0">
              <a:latin typeface="Gulim" panose="020B0600000101010101" pitchFamily="50" charset="-127"/>
              <a:ea typeface="Gulim" panose="020B0600000101010101" pitchFamily="50" charset="-127"/>
            </a:endParaRPr>
          </a:p>
          <a:p>
            <a:r>
              <a:rPr lang="en-US" altLang="ko-KR" sz="1400" dirty="0" smtClean="0">
                <a:latin typeface="Gulim" panose="020B0600000101010101" pitchFamily="50" charset="-127"/>
                <a:ea typeface="Gulim" panose="020B0600000101010101" pitchFamily="50" charset="-127"/>
              </a:rPr>
              <a:t>    - </a:t>
            </a:r>
            <a:r>
              <a:rPr lang="ko-KR" altLang="en-US" sz="1400" dirty="0" smtClean="0">
                <a:latin typeface="Gulim" panose="020B0600000101010101" pitchFamily="50" charset="-127"/>
                <a:ea typeface="Gulim" panose="020B0600000101010101" pitchFamily="50" charset="-127"/>
              </a:rPr>
              <a:t>파일  </a:t>
            </a:r>
            <a:r>
              <a:rPr lang="en-US" altLang="ko-KR" sz="1400" dirty="0" smtClean="0">
                <a:latin typeface="Gulim" panose="020B0600000101010101" pitchFamily="50" charset="-127"/>
                <a:ea typeface="Gulim" panose="020B0600000101010101" pitchFamily="50" charset="-127"/>
              </a:rPr>
              <a:t>Up/Download</a:t>
            </a:r>
            <a:endParaRPr lang="en-US" altLang="ko-KR" sz="1400" dirty="0">
              <a:latin typeface="Gulim" panose="020B0600000101010101" pitchFamily="50" charset="-127"/>
              <a:ea typeface="Gulim" panose="020B0600000101010101" pitchFamily="50" charset="-127"/>
            </a:endParaRPr>
          </a:p>
          <a:p>
            <a:r>
              <a:rPr lang="en-US" altLang="ko-KR" sz="1400" dirty="0" smtClean="0">
                <a:latin typeface="Gulim" panose="020B0600000101010101" pitchFamily="50" charset="-127"/>
                <a:ea typeface="Gulim" panose="020B0600000101010101" pitchFamily="50" charset="-127"/>
              </a:rPr>
              <a:t>6) </a:t>
            </a:r>
            <a:r>
              <a:rPr lang="ko-KR" altLang="en-US" sz="1400" dirty="0" err="1" smtClean="0">
                <a:latin typeface="Gulim" panose="020B0600000101010101" pitchFamily="50" charset="-127"/>
                <a:ea typeface="Gulim" panose="020B0600000101010101" pitchFamily="50" charset="-127"/>
              </a:rPr>
              <a:t>모바일</a:t>
            </a:r>
            <a:r>
              <a:rPr lang="ko-KR" altLang="en-US" sz="1400" dirty="0" smtClean="0">
                <a:latin typeface="Gulim" panose="020B0600000101010101" pitchFamily="50" charset="-127"/>
                <a:ea typeface="Gulim" panose="020B0600000101010101" pitchFamily="50" charset="-127"/>
              </a:rPr>
              <a:t> </a:t>
            </a:r>
            <a:r>
              <a:rPr lang="ko-KR" altLang="en-US" sz="1400" dirty="0">
                <a:latin typeface="Gulim" panose="020B0600000101010101" pitchFamily="50" charset="-127"/>
                <a:ea typeface="Gulim" panose="020B0600000101010101" pitchFamily="50" charset="-127"/>
              </a:rPr>
              <a:t>단말 사용자인터페이스 </a:t>
            </a:r>
            <a:r>
              <a:rPr lang="ko-KR" altLang="en-US" sz="1400" dirty="0" smtClean="0">
                <a:latin typeface="Gulim" panose="020B0600000101010101" pitchFamily="50" charset="-127"/>
                <a:ea typeface="Gulim" panose="020B0600000101010101" pitchFamily="50" charset="-127"/>
              </a:rPr>
              <a:t>구현</a:t>
            </a:r>
            <a:endParaRPr lang="en-US" altLang="ko-KR" sz="1400" dirty="0" smtClean="0">
              <a:latin typeface="Gulim" panose="020B0600000101010101" pitchFamily="50" charset="-127"/>
              <a:ea typeface="Gulim" panose="020B0600000101010101" pitchFamily="50" charset="-127"/>
            </a:endParaRPr>
          </a:p>
          <a:p>
            <a:r>
              <a:rPr lang="en-US" altLang="ko-KR" sz="1400" dirty="0">
                <a:latin typeface="Gulim" panose="020B0600000101010101" pitchFamily="50" charset="-127"/>
                <a:ea typeface="Gulim" panose="020B0600000101010101" pitchFamily="50" charset="-127"/>
              </a:rPr>
              <a:t> </a:t>
            </a:r>
            <a:r>
              <a:rPr lang="en-US" altLang="ko-KR" sz="1400" dirty="0" smtClean="0">
                <a:latin typeface="Gulim" panose="020B0600000101010101" pitchFamily="50" charset="-127"/>
                <a:ea typeface="Gulim" panose="020B0600000101010101" pitchFamily="50" charset="-127"/>
              </a:rPr>
              <a:t>    - </a:t>
            </a:r>
            <a:r>
              <a:rPr lang="ko-KR" altLang="en-US" sz="1400" dirty="0" err="1" smtClean="0">
                <a:latin typeface="Gulim" panose="020B0600000101010101" pitchFamily="50" charset="-127"/>
                <a:ea typeface="Gulim" panose="020B0600000101010101" pitchFamily="50" charset="-127"/>
              </a:rPr>
              <a:t>모바일</a:t>
            </a:r>
            <a:r>
              <a:rPr lang="en-US" altLang="ko-KR" sz="1400" dirty="0" smtClean="0">
                <a:latin typeface="Gulim" panose="020B0600000101010101" pitchFamily="50" charset="-127"/>
                <a:ea typeface="Gulim" panose="020B0600000101010101" pitchFamily="50" charset="-127"/>
              </a:rPr>
              <a:t> WEB </a:t>
            </a:r>
            <a:r>
              <a:rPr lang="ko-KR" altLang="en-US" sz="1400" dirty="0" smtClean="0">
                <a:latin typeface="Gulim" panose="020B0600000101010101" pitchFamily="50" charset="-127"/>
                <a:ea typeface="Gulim" panose="020B0600000101010101" pitchFamily="50" charset="-127"/>
              </a:rPr>
              <a:t>처리 기법</a:t>
            </a:r>
            <a:endParaRPr lang="en-US" altLang="ko-KR" sz="1400" dirty="0" smtClean="0">
              <a:latin typeface="Gulim" panose="020B0600000101010101" pitchFamily="50" charset="-127"/>
              <a:ea typeface="Gulim" panose="020B0600000101010101" pitchFamily="50" charset="-127"/>
            </a:endParaRPr>
          </a:p>
          <a:p>
            <a:r>
              <a:rPr lang="en-US" altLang="ko-KR" sz="1400" dirty="0">
                <a:latin typeface="Gulim" panose="020B0600000101010101" pitchFamily="50" charset="-127"/>
                <a:ea typeface="Gulim" panose="020B0600000101010101" pitchFamily="50" charset="-127"/>
              </a:rPr>
              <a:t> </a:t>
            </a:r>
            <a:r>
              <a:rPr lang="en-US" altLang="ko-KR" sz="1400" dirty="0" smtClean="0">
                <a:latin typeface="Gulim" panose="020B0600000101010101" pitchFamily="50" charset="-127"/>
                <a:ea typeface="Gulim" panose="020B0600000101010101" pitchFamily="50" charset="-127"/>
              </a:rPr>
              <a:t>    - </a:t>
            </a:r>
            <a:r>
              <a:rPr lang="en-US" altLang="ko-KR" sz="1400" dirty="0" err="1" smtClean="0">
                <a:latin typeface="Gulim" panose="020B0600000101010101" pitchFamily="50" charset="-127"/>
                <a:ea typeface="Gulim" panose="020B0600000101010101" pitchFamily="50" charset="-127"/>
              </a:rPr>
              <a:t>WebView</a:t>
            </a:r>
            <a:r>
              <a:rPr lang="ko-KR" altLang="en-US" sz="1400" dirty="0" smtClean="0">
                <a:latin typeface="Gulim" panose="020B0600000101010101" pitchFamily="50" charset="-127"/>
                <a:ea typeface="Gulim" panose="020B0600000101010101" pitchFamily="50" charset="-127"/>
              </a:rPr>
              <a:t>를 이용한 </a:t>
            </a:r>
            <a:r>
              <a:rPr lang="ko-KR" altLang="en-US" sz="1400" dirty="0" err="1" smtClean="0">
                <a:latin typeface="Gulim" panose="020B0600000101010101" pitchFamily="50" charset="-127"/>
                <a:ea typeface="Gulim" panose="020B0600000101010101" pitchFamily="50" charset="-127"/>
              </a:rPr>
              <a:t>모바일</a:t>
            </a:r>
            <a:r>
              <a:rPr lang="ko-KR" altLang="en-US" sz="1400" dirty="0" smtClean="0">
                <a:latin typeface="Gulim" panose="020B0600000101010101" pitchFamily="50" charset="-127"/>
                <a:ea typeface="Gulim" panose="020B0600000101010101" pitchFamily="50" charset="-127"/>
              </a:rPr>
              <a:t> </a:t>
            </a:r>
            <a:r>
              <a:rPr lang="en-US" altLang="ko-KR" sz="1400" dirty="0" smtClean="0">
                <a:latin typeface="Gulim" panose="020B0600000101010101" pitchFamily="50" charset="-127"/>
                <a:ea typeface="Gulim" panose="020B0600000101010101" pitchFamily="50" charset="-127"/>
              </a:rPr>
              <a:t>Web App </a:t>
            </a:r>
            <a:r>
              <a:rPr lang="ko-KR" altLang="en-US" sz="1400" dirty="0" smtClean="0">
                <a:latin typeface="Gulim" panose="020B0600000101010101" pitchFamily="50" charset="-127"/>
                <a:ea typeface="Gulim" panose="020B0600000101010101" pitchFamily="50" charset="-127"/>
              </a:rPr>
              <a:t>처리</a:t>
            </a:r>
            <a:endParaRPr lang="ko-KR" altLang="en-US" sz="1400" dirty="0">
              <a:latin typeface="Gulim" panose="020B0600000101010101" pitchFamily="50" charset="-127"/>
              <a:ea typeface="Gulim" panose="020B0600000101010101" pitchFamily="50" charset="-127"/>
            </a:endParaRPr>
          </a:p>
          <a:p>
            <a:r>
              <a:rPr lang="en-US" altLang="ko-KR" sz="1400" dirty="0" smtClean="0">
                <a:latin typeface="Gulim" panose="020B0600000101010101" pitchFamily="50" charset="-127"/>
                <a:ea typeface="Gulim" panose="020B0600000101010101" pitchFamily="50" charset="-127"/>
              </a:rPr>
              <a:t>7) Open-API</a:t>
            </a:r>
            <a:r>
              <a:rPr lang="ko-KR" altLang="en-US" sz="1400" dirty="0">
                <a:latin typeface="Gulim" panose="020B0600000101010101" pitchFamily="50" charset="-127"/>
                <a:ea typeface="Gulim" panose="020B0600000101010101" pitchFamily="50" charset="-127"/>
              </a:rPr>
              <a:t>를 활용한 데이터 분석 </a:t>
            </a:r>
            <a:r>
              <a:rPr lang="ko-KR" altLang="en-US" sz="1400" dirty="0" smtClean="0">
                <a:latin typeface="Gulim" panose="020B0600000101010101" pitchFamily="50" charset="-127"/>
                <a:ea typeface="Gulim" panose="020B0600000101010101" pitchFamily="50" charset="-127"/>
              </a:rPr>
              <a:t>처리</a:t>
            </a:r>
            <a:endParaRPr lang="en-US" altLang="ko-KR" sz="1400" dirty="0" smtClean="0">
              <a:latin typeface="Gulim" panose="020B0600000101010101" pitchFamily="50" charset="-127"/>
              <a:ea typeface="Gulim" panose="020B0600000101010101" pitchFamily="50" charset="-127"/>
            </a:endParaRPr>
          </a:p>
          <a:p>
            <a:r>
              <a:rPr lang="en-US" altLang="ko-KR" sz="1400" dirty="0">
                <a:latin typeface="Gulim" panose="020B0600000101010101" pitchFamily="50" charset="-127"/>
                <a:ea typeface="Gulim" panose="020B0600000101010101" pitchFamily="50" charset="-127"/>
              </a:rPr>
              <a:t> </a:t>
            </a:r>
            <a:r>
              <a:rPr lang="en-US" altLang="ko-KR" sz="1400" dirty="0" smtClean="0">
                <a:latin typeface="Gulim" panose="020B0600000101010101" pitchFamily="50" charset="-127"/>
                <a:ea typeface="Gulim" panose="020B0600000101010101" pitchFamily="50" charset="-127"/>
              </a:rPr>
              <a:t>    - </a:t>
            </a:r>
            <a:r>
              <a:rPr lang="ko-KR" altLang="en-US" sz="1400" dirty="0" smtClean="0">
                <a:latin typeface="Gulim" panose="020B0600000101010101" pitchFamily="50" charset="-127"/>
                <a:ea typeface="Gulim" panose="020B0600000101010101" pitchFamily="50" charset="-127"/>
              </a:rPr>
              <a:t>교통정보 오픈 데이터를 활용한 교통정보 수집 분석 처리</a:t>
            </a:r>
            <a:endParaRPr lang="en-US" altLang="ko-KR" sz="1400" dirty="0" smtClean="0">
              <a:latin typeface="Gulim" panose="020B0600000101010101" pitchFamily="50" charset="-127"/>
              <a:ea typeface="Gulim" panose="020B0600000101010101" pitchFamily="50" charset="-127"/>
            </a:endParaRPr>
          </a:p>
          <a:p>
            <a:r>
              <a:rPr lang="en-US" altLang="ko-KR" sz="1400" dirty="0">
                <a:latin typeface="Gulim" panose="020B0600000101010101" pitchFamily="50" charset="-127"/>
                <a:ea typeface="Gulim" panose="020B0600000101010101" pitchFamily="50" charset="-127"/>
              </a:rPr>
              <a:t> </a:t>
            </a:r>
            <a:r>
              <a:rPr lang="en-US" altLang="ko-KR" sz="1400" dirty="0" smtClean="0">
                <a:latin typeface="Gulim" panose="020B0600000101010101" pitchFamily="50" charset="-127"/>
                <a:ea typeface="Gulim" panose="020B0600000101010101" pitchFamily="50" charset="-127"/>
              </a:rPr>
              <a:t>    - </a:t>
            </a:r>
            <a:r>
              <a:rPr lang="ko-KR" altLang="en-US" sz="1400" dirty="0" smtClean="0">
                <a:latin typeface="Gulim" panose="020B0600000101010101" pitchFamily="50" charset="-127"/>
                <a:ea typeface="Gulim" panose="020B0600000101010101" pitchFamily="50" charset="-127"/>
              </a:rPr>
              <a:t>교통정보 </a:t>
            </a:r>
            <a:r>
              <a:rPr lang="en-US" altLang="ko-KR" sz="1400" dirty="0" smtClean="0">
                <a:latin typeface="Gulim" panose="020B0600000101010101" pitchFamily="50" charset="-127"/>
                <a:ea typeface="Gulim" panose="020B0600000101010101" pitchFamily="50" charset="-127"/>
              </a:rPr>
              <a:t>CCTV</a:t>
            </a:r>
            <a:r>
              <a:rPr lang="ko-KR" altLang="en-US" sz="1400" dirty="0" smtClean="0">
                <a:latin typeface="Gulim" panose="020B0600000101010101" pitchFamily="50" charset="-127"/>
                <a:ea typeface="Gulim" panose="020B0600000101010101" pitchFamily="50" charset="-127"/>
              </a:rPr>
              <a:t>처리</a:t>
            </a:r>
            <a:endParaRPr lang="en-US" altLang="ko-KR" sz="1400" dirty="0" smtClean="0">
              <a:latin typeface="Gulim" panose="020B0600000101010101" pitchFamily="50" charset="-127"/>
              <a:ea typeface="Gulim" panose="020B0600000101010101" pitchFamily="50" charset="-127"/>
            </a:endParaRPr>
          </a:p>
          <a:p>
            <a:r>
              <a:rPr lang="en-US" altLang="ko-KR" sz="1400" dirty="0">
                <a:latin typeface="Gulim" panose="020B0600000101010101" pitchFamily="50" charset="-127"/>
                <a:ea typeface="Gulim" panose="020B0600000101010101" pitchFamily="50" charset="-127"/>
              </a:rPr>
              <a:t> </a:t>
            </a:r>
            <a:r>
              <a:rPr lang="en-US" altLang="ko-KR" sz="1400" dirty="0" smtClean="0">
                <a:latin typeface="Gulim" panose="020B0600000101010101" pitchFamily="50" charset="-127"/>
                <a:ea typeface="Gulim" panose="020B0600000101010101" pitchFamily="50" charset="-127"/>
              </a:rPr>
              <a:t>    - </a:t>
            </a:r>
            <a:r>
              <a:rPr lang="ko-KR" altLang="en-US" sz="1400" dirty="0" smtClean="0">
                <a:latin typeface="Gulim" panose="020B0600000101010101" pitchFamily="50" charset="-127"/>
                <a:ea typeface="Gulim" panose="020B0600000101010101" pitchFamily="50" charset="-127"/>
              </a:rPr>
              <a:t>주가정보 오픈 데이터를 활용한 주가 분석</a:t>
            </a:r>
            <a:endParaRPr lang="en-US" altLang="ko-KR" sz="1400" dirty="0" smtClean="0">
              <a:latin typeface="Gulim" panose="020B0600000101010101" pitchFamily="50" charset="-127"/>
              <a:ea typeface="Gulim" panose="020B0600000101010101" pitchFamily="50" charset="-127"/>
            </a:endParaRPr>
          </a:p>
          <a:p>
            <a:r>
              <a:rPr lang="en-US" altLang="ko-KR" sz="1400" dirty="0">
                <a:latin typeface="Gulim" panose="020B0600000101010101" pitchFamily="50" charset="-127"/>
                <a:ea typeface="Gulim" panose="020B0600000101010101" pitchFamily="50" charset="-127"/>
              </a:rPr>
              <a:t> </a:t>
            </a:r>
            <a:r>
              <a:rPr lang="en-US" altLang="ko-KR" sz="1400" dirty="0" smtClean="0">
                <a:latin typeface="Gulim" panose="020B0600000101010101" pitchFamily="50" charset="-127"/>
                <a:ea typeface="Gulim" panose="020B0600000101010101" pitchFamily="50" charset="-127"/>
              </a:rPr>
              <a:t>    - </a:t>
            </a:r>
            <a:r>
              <a:rPr lang="ko-KR" altLang="en-US" sz="1400" dirty="0" smtClean="0">
                <a:latin typeface="Gulim" panose="020B0600000101010101" pitchFamily="50" charset="-127"/>
                <a:ea typeface="Gulim" panose="020B0600000101010101" pitchFamily="50" charset="-127"/>
              </a:rPr>
              <a:t>날씨정보 오픈 데이터를 활용한 날씨정보 수집 분석 처리</a:t>
            </a:r>
            <a:endParaRPr lang="en-US" altLang="ko-KR" sz="1400" dirty="0" smtClean="0">
              <a:latin typeface="Gulim" panose="020B0600000101010101" pitchFamily="50" charset="-127"/>
              <a:ea typeface="Gulim" panose="020B0600000101010101" pitchFamily="50" charset="-127"/>
            </a:endParaRPr>
          </a:p>
          <a:p>
            <a:r>
              <a:rPr lang="en-US" altLang="ko-KR" sz="1400" dirty="0">
                <a:latin typeface="Gulim" panose="020B0600000101010101" pitchFamily="50" charset="-127"/>
                <a:ea typeface="Gulim" panose="020B0600000101010101" pitchFamily="50" charset="-127"/>
              </a:rPr>
              <a:t> </a:t>
            </a:r>
            <a:r>
              <a:rPr lang="en-US" altLang="ko-KR" sz="1400" dirty="0" smtClean="0">
                <a:latin typeface="Gulim" panose="020B0600000101010101" pitchFamily="50" charset="-127"/>
                <a:ea typeface="Gulim" panose="020B0600000101010101" pitchFamily="50" charset="-127"/>
              </a:rPr>
              <a:t>    - </a:t>
            </a:r>
            <a:r>
              <a:rPr lang="ko-KR" altLang="en-US" sz="1400" dirty="0" smtClean="0">
                <a:latin typeface="Gulim" panose="020B0600000101010101" pitchFamily="50" charset="-127"/>
                <a:ea typeface="Gulim" panose="020B0600000101010101" pitchFamily="50" charset="-127"/>
              </a:rPr>
              <a:t>정체구간</a:t>
            </a:r>
            <a:r>
              <a:rPr lang="en-US" altLang="ko-KR" sz="1400" dirty="0" smtClean="0">
                <a:latin typeface="Gulim" panose="020B0600000101010101" pitchFamily="50" charset="-127"/>
                <a:ea typeface="Gulim" panose="020B0600000101010101" pitchFamily="50" charset="-127"/>
              </a:rPr>
              <a:t>, </a:t>
            </a:r>
            <a:r>
              <a:rPr lang="ko-KR" altLang="en-US" sz="1400" dirty="0" smtClean="0">
                <a:latin typeface="Gulim" panose="020B0600000101010101" pitchFamily="50" charset="-127"/>
                <a:ea typeface="Gulim" panose="020B0600000101010101" pitchFamily="50" charset="-127"/>
              </a:rPr>
              <a:t>레저도로 교통정보와 날씨정보의 </a:t>
            </a:r>
            <a:r>
              <a:rPr lang="ko-KR" altLang="en-US" sz="1400" dirty="0" err="1" smtClean="0">
                <a:latin typeface="Gulim" panose="020B0600000101010101" pitchFamily="50" charset="-127"/>
                <a:ea typeface="Gulim" panose="020B0600000101010101" pitchFamily="50" charset="-127"/>
              </a:rPr>
              <a:t>메쉬업</a:t>
            </a:r>
            <a:r>
              <a:rPr lang="ko-KR" altLang="en-US" sz="1400" dirty="0" smtClean="0">
                <a:latin typeface="Gulim" panose="020B0600000101010101" pitchFamily="50" charset="-127"/>
                <a:ea typeface="Gulim" panose="020B0600000101010101" pitchFamily="50" charset="-127"/>
              </a:rPr>
              <a:t> 처리</a:t>
            </a:r>
            <a:endParaRPr lang="ko-KR" altLang="en-US" sz="1400" dirty="0">
              <a:latin typeface="Gulim" panose="020B0600000101010101" pitchFamily="50" charset="-127"/>
              <a:ea typeface="Gulim" panose="020B0600000101010101" pitchFamily="50" charset="-127"/>
            </a:endParaRPr>
          </a:p>
          <a:p>
            <a:r>
              <a:rPr lang="en-US" altLang="ko-KR" sz="1400" dirty="0" smtClean="0">
                <a:latin typeface="Gulim" panose="020B0600000101010101" pitchFamily="50" charset="-127"/>
                <a:ea typeface="Gulim" panose="020B0600000101010101" pitchFamily="50" charset="-127"/>
              </a:rPr>
              <a:t>8) Crawling </a:t>
            </a:r>
            <a:r>
              <a:rPr lang="en-US" altLang="ko-KR" sz="1400" dirty="0">
                <a:latin typeface="Gulim" panose="020B0600000101010101" pitchFamily="50" charset="-127"/>
                <a:ea typeface="Gulim" panose="020B0600000101010101" pitchFamily="50" charset="-127"/>
              </a:rPr>
              <a:t>, WEB-Tree-Tracer</a:t>
            </a:r>
            <a:r>
              <a:rPr lang="ko-KR" altLang="en-US" sz="1400" dirty="0" smtClean="0">
                <a:latin typeface="Gulim" panose="020B0600000101010101" pitchFamily="50" charset="-127"/>
                <a:ea typeface="Gulim" panose="020B0600000101010101" pitchFamily="50" charset="-127"/>
              </a:rPr>
              <a:t>구현</a:t>
            </a:r>
            <a:endParaRPr lang="en-US" altLang="ko-KR" sz="1400" dirty="0" smtClean="0">
              <a:latin typeface="Gulim" panose="020B0600000101010101" pitchFamily="50" charset="-127"/>
              <a:ea typeface="Gulim" panose="020B0600000101010101" pitchFamily="50" charset="-127"/>
            </a:endParaRPr>
          </a:p>
          <a:p>
            <a:r>
              <a:rPr lang="en-US" altLang="ko-KR" sz="1400" dirty="0">
                <a:effectLst/>
                <a:latin typeface="Gulim" panose="020B0600000101010101" pitchFamily="50" charset="-127"/>
                <a:ea typeface="Gulim" panose="020B0600000101010101" pitchFamily="50" charset="-127"/>
              </a:rPr>
              <a:t> </a:t>
            </a:r>
            <a:r>
              <a:rPr lang="en-US" altLang="ko-KR" sz="1400" dirty="0" smtClean="0">
                <a:effectLst/>
                <a:latin typeface="Gulim" panose="020B0600000101010101" pitchFamily="50" charset="-127"/>
                <a:ea typeface="Gulim" panose="020B0600000101010101" pitchFamily="50" charset="-127"/>
              </a:rPr>
              <a:t>    - </a:t>
            </a:r>
            <a:r>
              <a:rPr lang="ko-KR" altLang="en-US" sz="1400" dirty="0" smtClean="0">
                <a:effectLst/>
                <a:latin typeface="Gulim" panose="020B0600000101010101" pitchFamily="50" charset="-127"/>
                <a:ea typeface="Gulim" panose="020B0600000101010101" pitchFamily="50" charset="-127"/>
              </a:rPr>
              <a:t>일반 </a:t>
            </a:r>
            <a:r>
              <a:rPr lang="ko-KR" altLang="en-US" sz="1400" dirty="0" smtClean="0">
                <a:latin typeface="Gulim" panose="020B0600000101010101" pitchFamily="50" charset="-127"/>
                <a:ea typeface="Gulim" panose="020B0600000101010101" pitchFamily="50" charset="-127"/>
              </a:rPr>
              <a:t>웹 데이터 </a:t>
            </a:r>
            <a:r>
              <a:rPr lang="ko-KR" altLang="en-US" sz="1400" dirty="0" err="1" smtClean="0">
                <a:latin typeface="Gulim" panose="020B0600000101010101" pitchFamily="50" charset="-127"/>
                <a:ea typeface="Gulim" panose="020B0600000101010101" pitchFamily="50" charset="-127"/>
              </a:rPr>
              <a:t>크롤링</a:t>
            </a:r>
            <a:endParaRPr lang="en-US" altLang="ko-KR" sz="1400" dirty="0" smtClean="0">
              <a:latin typeface="Gulim" panose="020B0600000101010101" pitchFamily="50" charset="-127"/>
              <a:ea typeface="Gulim" panose="020B0600000101010101" pitchFamily="50" charset="-127"/>
            </a:endParaRPr>
          </a:p>
          <a:p>
            <a:r>
              <a:rPr lang="en-US" altLang="ko-KR" sz="1400" dirty="0">
                <a:effectLst/>
                <a:latin typeface="Gulim" panose="020B0600000101010101" pitchFamily="50" charset="-127"/>
                <a:ea typeface="Gulim" panose="020B0600000101010101" pitchFamily="50" charset="-127"/>
              </a:rPr>
              <a:t> </a:t>
            </a:r>
            <a:r>
              <a:rPr lang="en-US" altLang="ko-KR" sz="1400" dirty="0" smtClean="0">
                <a:effectLst/>
                <a:latin typeface="Gulim" panose="020B0600000101010101" pitchFamily="50" charset="-127"/>
                <a:ea typeface="Gulim" panose="020B0600000101010101" pitchFamily="50" charset="-127"/>
              </a:rPr>
              <a:t>    - </a:t>
            </a:r>
            <a:r>
              <a:rPr lang="ko-KR" altLang="en-US" sz="1400" dirty="0" smtClean="0">
                <a:effectLst/>
                <a:latin typeface="Gulim" panose="020B0600000101010101" pitchFamily="50" charset="-127"/>
                <a:ea typeface="Gulim" panose="020B0600000101010101" pitchFamily="50" charset="-127"/>
              </a:rPr>
              <a:t>웹 페이지의 주제어 분석을 통한 인물 평판 분석</a:t>
            </a:r>
            <a:r>
              <a:rPr lang="en-US" altLang="ko-KR" sz="1400" dirty="0" smtClean="0">
                <a:effectLst/>
                <a:latin typeface="Gulim" panose="020B0600000101010101" pitchFamily="50" charset="-127"/>
                <a:ea typeface="Gulim" panose="020B0600000101010101" pitchFamily="50" charset="-127"/>
              </a:rPr>
              <a:t/>
            </a:r>
            <a:br>
              <a:rPr lang="en-US" altLang="ko-KR" sz="1400" dirty="0" smtClean="0">
                <a:effectLst/>
                <a:latin typeface="Gulim" panose="020B0600000101010101" pitchFamily="50" charset="-127"/>
                <a:ea typeface="Gulim" panose="020B0600000101010101" pitchFamily="50" charset="-127"/>
              </a:rPr>
            </a:br>
            <a:r>
              <a:rPr lang="en-US" altLang="ko-KR" sz="1400" dirty="0" smtClean="0">
                <a:effectLst/>
                <a:latin typeface="Gulim" panose="020B0600000101010101" pitchFamily="50" charset="-127"/>
                <a:ea typeface="Gulim" panose="020B0600000101010101" pitchFamily="50" charset="-127"/>
              </a:rPr>
              <a:t>     - </a:t>
            </a:r>
            <a:r>
              <a:rPr lang="ko-KR" altLang="en-US" sz="1400" dirty="0" err="1" smtClean="0">
                <a:latin typeface="Gulim" panose="020B0600000101010101" pitchFamily="50" charset="-127"/>
                <a:ea typeface="Gulim" panose="020B0600000101010101" pitchFamily="50" charset="-127"/>
              </a:rPr>
              <a:t>웹페이지</a:t>
            </a:r>
            <a:r>
              <a:rPr lang="ko-KR" altLang="en-US" sz="1400" dirty="0" smtClean="0">
                <a:latin typeface="Gulim" panose="020B0600000101010101" pitchFamily="50" charset="-127"/>
                <a:ea typeface="Gulim" panose="020B0600000101010101" pitchFamily="50" charset="-127"/>
              </a:rPr>
              <a:t> 링크 추적을 통한 </a:t>
            </a:r>
            <a:r>
              <a:rPr lang="en-US" altLang="ko-KR" sz="1400" dirty="0" smtClean="0">
                <a:latin typeface="Gulim" panose="020B0600000101010101" pitchFamily="50" charset="-127"/>
                <a:ea typeface="Gulim" panose="020B0600000101010101" pitchFamily="50" charset="-127"/>
              </a:rPr>
              <a:t>Tree-Tracer </a:t>
            </a:r>
            <a:r>
              <a:rPr lang="ko-KR" altLang="en-US" sz="1400" dirty="0" smtClean="0">
                <a:latin typeface="Gulim" panose="020B0600000101010101" pitchFamily="50" charset="-127"/>
                <a:ea typeface="Gulim" panose="020B0600000101010101" pitchFamily="50" charset="-127"/>
              </a:rPr>
              <a:t>구현</a:t>
            </a:r>
            <a:endParaRPr lang="ko-KR" altLang="en-US" sz="1400" dirty="0">
              <a:effectLst/>
              <a:latin typeface="Gulim" panose="020B0600000101010101" pitchFamily="50" charset="-127"/>
              <a:ea typeface="Gulim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67403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81" name="Rectangle 2"/>
          <p:cNvSpPr>
            <a:spLocks noChangeArrowheads="1"/>
          </p:cNvSpPr>
          <p:nvPr/>
        </p:nvSpPr>
        <p:spPr bwMode="auto">
          <a:xfrm>
            <a:off x="273050" y="0"/>
            <a:ext cx="950436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0"/>
          <a:lstStyle/>
          <a:p>
            <a:pPr eaLnBrk="1" hangingPunct="1">
              <a:spcBef>
                <a:spcPct val="0"/>
              </a:spcBef>
              <a:buClrTx/>
            </a:pPr>
            <a:r>
              <a:rPr lang="en-US" altLang="ko-KR" sz="1800" dirty="0" smtClean="0">
                <a:solidFill>
                  <a:schemeClr val="bg1"/>
                </a:solidFill>
              </a:rPr>
              <a:t>  </a:t>
            </a:r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331782" name="Rectangle 3"/>
          <p:cNvSpPr txBox="1">
            <a:spLocks noChangeArrowheads="1"/>
          </p:cNvSpPr>
          <p:nvPr/>
        </p:nvSpPr>
        <p:spPr bwMode="auto">
          <a:xfrm>
            <a:off x="910811" y="782281"/>
            <a:ext cx="8026455" cy="4780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dirty="0"/>
              <a:t>3</a:t>
            </a:r>
            <a:r>
              <a:rPr lang="en-US" altLang="ko-KR" dirty="0" smtClean="0"/>
              <a:t>. </a:t>
            </a:r>
            <a:r>
              <a:rPr lang="ko-KR" altLang="en-US" dirty="0" smtClean="0"/>
              <a:t>글쓰기 주의사항</a:t>
            </a:r>
            <a:endParaRPr lang="en-US" altLang="ko-KR" dirty="0" smtClean="0"/>
          </a:p>
          <a:p>
            <a:pPr marL="285750" indent="-285750">
              <a:spcBef>
                <a:spcPct val="0"/>
              </a:spcBef>
              <a:buFontTx/>
              <a:buChar char="-"/>
            </a:pPr>
            <a:r>
              <a:rPr lang="ko-KR" altLang="en-US" dirty="0" smtClean="0"/>
              <a:t>글은 읽을 사람을 설득하는 도구 </a:t>
            </a:r>
            <a:endParaRPr lang="en-US" altLang="ko-KR" dirty="0" smtClean="0"/>
          </a:p>
          <a:p>
            <a:pPr marL="285750" indent="-285750">
              <a:spcBef>
                <a:spcPct val="0"/>
              </a:spcBef>
              <a:buFontTx/>
              <a:buChar char="-"/>
            </a:pPr>
            <a:r>
              <a:rPr lang="ko-KR" altLang="en-US" dirty="0" smtClean="0"/>
              <a:t>초안을 작성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상대방 시각으로 분석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수정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계속 피드백</a:t>
            </a:r>
            <a:endParaRPr lang="en-US" altLang="ko-KR" dirty="0" smtClean="0"/>
          </a:p>
          <a:p>
            <a:pPr marL="285750" indent="-285750">
              <a:spcBef>
                <a:spcPct val="0"/>
              </a:spcBef>
              <a:buFontTx/>
              <a:buChar char="-"/>
            </a:pPr>
            <a:r>
              <a:rPr lang="ko-KR" altLang="en-US" u="sng" dirty="0" smtClean="0"/>
              <a:t>한다</a:t>
            </a:r>
            <a:r>
              <a:rPr lang="en-US" altLang="ko-KR" u="sng" dirty="0" smtClean="0"/>
              <a:t>. </a:t>
            </a:r>
            <a:r>
              <a:rPr lang="ko-KR" altLang="en-US" u="sng" dirty="0" smtClean="0"/>
              <a:t>하였습니다</a:t>
            </a:r>
            <a:r>
              <a:rPr lang="en-US" altLang="ko-KR" u="sng" dirty="0" smtClean="0"/>
              <a:t>. </a:t>
            </a:r>
            <a:r>
              <a:rPr lang="ko-KR" altLang="en-US" u="sng" dirty="0" smtClean="0"/>
              <a:t>함 을 맞출 것 </a:t>
            </a:r>
            <a:r>
              <a:rPr lang="en-US" altLang="ko-KR" u="sng" dirty="0" smtClean="0"/>
              <a:t>(</a:t>
            </a:r>
            <a:r>
              <a:rPr lang="ko-KR" altLang="en-US" u="sng" dirty="0" smtClean="0"/>
              <a:t>이 규칙이 틀려있으면 유치하기 짝이 없는 글로 보임</a:t>
            </a:r>
            <a:r>
              <a:rPr lang="en-US" altLang="ko-KR" u="sng" dirty="0" smtClean="0"/>
              <a:t>.) </a:t>
            </a:r>
          </a:p>
          <a:p>
            <a:pPr marL="285750" indent="-285750">
              <a:spcBef>
                <a:spcPct val="0"/>
              </a:spcBef>
              <a:buFontTx/>
              <a:buChar char="-"/>
            </a:pPr>
            <a:r>
              <a:rPr lang="ko-KR" altLang="en-US" dirty="0" err="1" smtClean="0"/>
              <a:t>찍땡체를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개조체</a:t>
            </a:r>
            <a:r>
              <a:rPr lang="en-US" altLang="ko-KR" dirty="0" smtClean="0"/>
              <a:t>)</a:t>
            </a:r>
            <a:r>
              <a:rPr lang="ko-KR" altLang="en-US" dirty="0" smtClean="0"/>
              <a:t> 작성 후 </a:t>
            </a:r>
            <a:r>
              <a:rPr lang="ko-KR" altLang="en-US" dirty="0" err="1" smtClean="0"/>
              <a:t>한다체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함체</a:t>
            </a:r>
            <a:r>
              <a:rPr lang="en-US" altLang="ko-KR" dirty="0" smtClean="0"/>
              <a:t>),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하였습니다체로</a:t>
            </a:r>
            <a:r>
              <a:rPr lang="ko-KR" altLang="en-US" dirty="0" smtClean="0"/>
              <a:t> 연습할 것</a:t>
            </a:r>
            <a:endParaRPr lang="en-US" altLang="ko-KR" dirty="0" smtClean="0"/>
          </a:p>
          <a:p>
            <a:pPr marL="285750" indent="-285750">
              <a:spcBef>
                <a:spcPct val="0"/>
              </a:spcBef>
              <a:buFontTx/>
              <a:buChar char="-"/>
            </a:pPr>
            <a:r>
              <a:rPr lang="ko-KR" altLang="en-US" dirty="0" smtClean="0"/>
              <a:t>긴 문장은 짧게 쓰고 </a:t>
            </a:r>
            <a:r>
              <a:rPr lang="ko-KR" altLang="en-US" dirty="0" err="1" smtClean="0"/>
              <a:t>연결사를</a:t>
            </a:r>
            <a:r>
              <a:rPr lang="ko-KR" altLang="en-US" dirty="0" smtClean="0"/>
              <a:t> 이용</a:t>
            </a:r>
            <a:r>
              <a:rPr lang="en-US" altLang="ko-KR" dirty="0"/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나는 밥을 먹었고 반찬을 먹었고 물을 먹었고 어쩌고 저쩌고</a:t>
            </a:r>
            <a:r>
              <a:rPr lang="en-US" altLang="ko-KR" dirty="0"/>
              <a:t> </a:t>
            </a:r>
            <a:r>
              <a:rPr lang="en-US" altLang="ko-KR" dirty="0" smtClean="0"/>
              <a:t>(</a:t>
            </a:r>
            <a:r>
              <a:rPr lang="ko-KR" altLang="en-US" dirty="0" smtClean="0"/>
              <a:t>우리말에서 가능한 길고 길게 쓰는 문장</a:t>
            </a:r>
            <a:r>
              <a:rPr lang="en-US" altLang="ko-KR" dirty="0" smtClean="0"/>
              <a:t>) -&gt; </a:t>
            </a:r>
            <a:r>
              <a:rPr lang="ko-KR" altLang="en-US" dirty="0" smtClean="0"/>
              <a:t>나는 밥을 먹었다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그리고</a:t>
            </a:r>
            <a:r>
              <a:rPr lang="en-US" altLang="ko-KR" dirty="0" smtClean="0"/>
              <a:t>…  (</a:t>
            </a:r>
            <a:r>
              <a:rPr lang="ko-KR" altLang="en-US" dirty="0" err="1" smtClean="0"/>
              <a:t>영작시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연결사만</a:t>
            </a:r>
            <a:r>
              <a:rPr lang="ko-KR" altLang="en-US" dirty="0" smtClean="0"/>
              <a:t> 책받침을 만들어 사용하였던</a:t>
            </a:r>
            <a:r>
              <a:rPr lang="en-US" altLang="ko-KR" dirty="0" smtClean="0"/>
              <a:t>…)</a:t>
            </a:r>
          </a:p>
          <a:p>
            <a:pPr marL="285750" indent="-285750">
              <a:spcBef>
                <a:spcPct val="0"/>
              </a:spcBef>
              <a:buFontTx/>
              <a:buChar char="-"/>
            </a:pPr>
            <a:r>
              <a:rPr lang="ko-KR" altLang="en-US" u="sng" dirty="0" smtClean="0"/>
              <a:t>그런 것 같습니다</a:t>
            </a:r>
            <a:r>
              <a:rPr lang="en-US" altLang="ko-KR" u="sng" dirty="0" smtClean="0"/>
              <a:t>. (</a:t>
            </a:r>
            <a:r>
              <a:rPr lang="ko-KR" altLang="en-US" u="sng" dirty="0" smtClean="0"/>
              <a:t>의지 박약 자로 보임</a:t>
            </a:r>
            <a:r>
              <a:rPr lang="en-US" altLang="ko-KR" u="sng" dirty="0" smtClean="0"/>
              <a:t>,</a:t>
            </a:r>
            <a:r>
              <a:rPr lang="ko-KR" altLang="en-US" u="sng" dirty="0" smtClean="0"/>
              <a:t> 이렇게 쓰거나 면접 때 말하면 죽는다</a:t>
            </a:r>
            <a:r>
              <a:rPr lang="en-US" altLang="ko-KR" u="sng" dirty="0" smtClean="0"/>
              <a:t>) -&gt;</a:t>
            </a:r>
            <a:r>
              <a:rPr lang="ko-KR" altLang="en-US" u="sng" dirty="0" smtClean="0"/>
              <a:t> 그렇게 생각합니다 라고 쓸 것</a:t>
            </a:r>
            <a:r>
              <a:rPr lang="en-US" altLang="ko-KR" u="sng" dirty="0" smtClean="0"/>
              <a:t>.</a:t>
            </a:r>
          </a:p>
          <a:p>
            <a:pPr marL="285750" indent="-285750">
              <a:spcBef>
                <a:spcPct val="0"/>
              </a:spcBef>
              <a:buFontTx/>
              <a:buChar char="-"/>
            </a:pPr>
            <a:r>
              <a:rPr lang="ko-KR" altLang="en-US" dirty="0" smtClean="0"/>
              <a:t>글의 흐름을 물 흐르듯 스토리가 연결될 것</a:t>
            </a:r>
            <a:r>
              <a:rPr lang="en-US" altLang="ko-KR" dirty="0" smtClean="0"/>
              <a:t>, </a:t>
            </a:r>
            <a:r>
              <a:rPr lang="ko-KR" altLang="en-US" u="sng" dirty="0" smtClean="0"/>
              <a:t>즉 글은 일관성 있게 써야 한다</a:t>
            </a:r>
            <a:endParaRPr lang="en-US" altLang="ko-KR" u="sng" dirty="0" smtClean="0"/>
          </a:p>
          <a:p>
            <a:pPr marL="285750" indent="-285750">
              <a:spcBef>
                <a:spcPct val="0"/>
              </a:spcBef>
              <a:buFontTx/>
              <a:buChar char="-"/>
            </a:pPr>
            <a:r>
              <a:rPr lang="ko-KR" altLang="en-US" dirty="0" smtClean="0"/>
              <a:t>기승전결 </a:t>
            </a:r>
            <a:r>
              <a:rPr lang="en-US" altLang="ko-KR" dirty="0" smtClean="0"/>
              <a:t>(</a:t>
            </a:r>
            <a:r>
              <a:rPr lang="ko-KR" altLang="en-US" dirty="0" smtClean="0"/>
              <a:t>소설</a:t>
            </a:r>
            <a:r>
              <a:rPr lang="en-US" altLang="ko-KR" dirty="0" smtClean="0"/>
              <a:t>) , </a:t>
            </a:r>
            <a:r>
              <a:rPr lang="ko-KR" altLang="en-US" dirty="0" smtClean="0"/>
              <a:t>즉 글의 프레임</a:t>
            </a:r>
            <a:r>
              <a:rPr lang="en-US" altLang="ko-KR" dirty="0" smtClean="0"/>
              <a:t>(frame,</a:t>
            </a:r>
            <a:r>
              <a:rPr lang="ko-KR" altLang="en-US" dirty="0" smtClean="0"/>
              <a:t>뼈대</a:t>
            </a:r>
            <a:r>
              <a:rPr lang="en-US" altLang="ko-KR" dirty="0" smtClean="0"/>
              <a:t>)</a:t>
            </a:r>
            <a:r>
              <a:rPr lang="ko-KR" altLang="en-US" dirty="0" smtClean="0"/>
              <a:t>이 있음</a:t>
            </a:r>
            <a:r>
              <a:rPr lang="en-US" altLang="ko-KR" dirty="0" smtClean="0"/>
              <a:t>.</a:t>
            </a:r>
          </a:p>
          <a:p>
            <a:pPr marL="285750" indent="-285750">
              <a:spcBef>
                <a:spcPct val="0"/>
              </a:spcBef>
              <a:buFontTx/>
              <a:buChar char="-"/>
            </a:pPr>
            <a:r>
              <a:rPr lang="ko-KR" altLang="en-US" dirty="0" err="1" smtClean="0"/>
              <a:t>복붙의</a:t>
            </a:r>
            <a:r>
              <a:rPr lang="ko-KR" altLang="en-US" dirty="0" smtClean="0"/>
              <a:t> 흔적이 있으면 그 자리에서 </a:t>
            </a:r>
            <a:r>
              <a:rPr lang="ko-KR" altLang="en-US" dirty="0" err="1" smtClean="0"/>
              <a:t>광탈</a:t>
            </a:r>
            <a:r>
              <a:rPr lang="ko-KR" altLang="en-US" dirty="0" smtClean="0"/>
              <a:t> 함</a:t>
            </a:r>
            <a:endParaRPr lang="en-US" altLang="ko-KR" dirty="0" smtClean="0"/>
          </a:p>
          <a:p>
            <a:pPr marL="285750" indent="-285750">
              <a:spcBef>
                <a:spcPct val="0"/>
              </a:spcBef>
              <a:buFontTx/>
              <a:buChar char="-"/>
            </a:pPr>
            <a:endParaRPr lang="en-US" altLang="ko-KR" dirty="0" smtClean="0"/>
          </a:p>
          <a:p>
            <a:pPr marL="285750" indent="-285750">
              <a:spcBef>
                <a:spcPct val="0"/>
              </a:spcBef>
              <a:buFontTx/>
              <a:buChar char="-"/>
            </a:pPr>
            <a:r>
              <a:rPr lang="ko-KR" altLang="en-US" dirty="0" smtClean="0"/>
              <a:t>이 수업에 자든지 졸든지 </a:t>
            </a:r>
            <a:r>
              <a:rPr lang="ko-KR" altLang="en-US" dirty="0" err="1" smtClean="0"/>
              <a:t>니</a:t>
            </a:r>
            <a:r>
              <a:rPr lang="ko-KR" altLang="en-US" dirty="0" smtClean="0"/>
              <a:t> 마음이나</a:t>
            </a:r>
            <a:r>
              <a:rPr lang="en-US" altLang="ko-KR" dirty="0" smtClean="0"/>
              <a:t>, </a:t>
            </a:r>
            <a:r>
              <a:rPr lang="ko-KR" altLang="en-US" dirty="0" smtClean="0"/>
              <a:t>처음이자 마지막으로 </a:t>
            </a:r>
            <a:r>
              <a:rPr lang="ko-KR" altLang="en-US" dirty="0" err="1" smtClean="0"/>
              <a:t>니를</a:t>
            </a:r>
            <a:r>
              <a:rPr lang="ko-KR" altLang="en-US" dirty="0" smtClean="0"/>
              <a:t> 위한 전략을 짜보는 시간임</a:t>
            </a:r>
            <a:endParaRPr lang="en-US" altLang="ko-KR" dirty="0" smtClean="0"/>
          </a:p>
          <a:p>
            <a:pPr marL="285750" indent="-285750">
              <a:spcBef>
                <a:spcPct val="0"/>
              </a:spcBef>
              <a:buFontTx/>
              <a:buChar char="-"/>
            </a:pPr>
            <a:endParaRPr lang="en-US" altLang="ko-KR" dirty="0" smtClean="0"/>
          </a:p>
          <a:p>
            <a:pPr>
              <a:spcBef>
                <a:spcPct val="0"/>
              </a:spcBef>
            </a:pPr>
            <a:endParaRPr lang="en-US" altLang="ko-KR" dirty="0"/>
          </a:p>
          <a:p>
            <a:pPr marL="285750" indent="-285750">
              <a:spcBef>
                <a:spcPct val="0"/>
              </a:spcBef>
              <a:buFontTx/>
              <a:buChar char="-"/>
            </a:pPr>
            <a:endParaRPr lang="ko-KR" altLang="en-US" dirty="0"/>
          </a:p>
        </p:txBody>
      </p:sp>
      <p:sp>
        <p:nvSpPr>
          <p:cNvPr id="6179" name="슬라이드 번호 개체 틀 13"/>
          <p:cNvSpPr txBox="1">
            <a:spLocks noGrp="1"/>
          </p:cNvSpPr>
          <p:nvPr/>
        </p:nvSpPr>
        <p:spPr bwMode="auto">
          <a:xfrm>
            <a:off x="4665663" y="6538913"/>
            <a:ext cx="557212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spcBef>
                <a:spcPct val="0"/>
              </a:spcBef>
              <a:buClrTx/>
              <a:defRPr/>
            </a:pPr>
            <a:fld id="{69188C54-76CB-4412-96DE-3B5465248ED9}" type="slidenum">
              <a:rPr lang="en-US" altLang="ko-KR" sz="1100" b="0"/>
              <a:pPr algn="ctr" eaLnBrk="1" hangingPunct="1">
                <a:spcBef>
                  <a:spcPct val="0"/>
                </a:spcBef>
                <a:buClrTx/>
                <a:defRPr/>
              </a:pPr>
              <a:t>5</a:t>
            </a:fld>
            <a:endParaRPr lang="en-US" altLang="ko-KR" sz="1100" b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3018903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ko-KR" altLang="en-US" sz="1800" dirty="0" smtClean="0"/>
              <a:t>취업 진로 교육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102878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81" name="Rectangle 2"/>
          <p:cNvSpPr>
            <a:spLocks noChangeArrowheads="1"/>
          </p:cNvSpPr>
          <p:nvPr/>
        </p:nvSpPr>
        <p:spPr bwMode="auto">
          <a:xfrm>
            <a:off x="273050" y="0"/>
            <a:ext cx="950436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0"/>
          <a:lstStyle/>
          <a:p>
            <a:pPr eaLnBrk="1" hangingPunct="1">
              <a:spcBef>
                <a:spcPct val="0"/>
              </a:spcBef>
              <a:buClrTx/>
            </a:pPr>
            <a:r>
              <a:rPr lang="en-US" altLang="ko-KR" sz="1800" dirty="0" smtClean="0">
                <a:solidFill>
                  <a:schemeClr val="bg1"/>
                </a:solidFill>
              </a:rPr>
              <a:t>  </a:t>
            </a:r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331782" name="Rectangle 3"/>
          <p:cNvSpPr txBox="1">
            <a:spLocks noChangeArrowheads="1"/>
          </p:cNvSpPr>
          <p:nvPr/>
        </p:nvSpPr>
        <p:spPr bwMode="auto">
          <a:xfrm>
            <a:off x="931041" y="818917"/>
            <a:ext cx="8026455" cy="4780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ko-KR" altLang="en-US" dirty="0"/>
              <a:t>가</a:t>
            </a:r>
            <a:r>
              <a:rPr lang="en-US" altLang="ko-KR" dirty="0" smtClean="0"/>
              <a:t>. </a:t>
            </a:r>
            <a:r>
              <a:rPr lang="ko-KR" altLang="en-US" dirty="0" smtClean="0"/>
              <a:t>나를 알기</a:t>
            </a:r>
            <a:endParaRPr lang="en-US" altLang="ko-KR" dirty="0" smtClean="0"/>
          </a:p>
          <a:p>
            <a:pPr marL="285750" indent="-285750">
              <a:spcBef>
                <a:spcPct val="0"/>
              </a:spcBef>
              <a:buFontTx/>
              <a:buChar char="-"/>
            </a:pPr>
            <a:r>
              <a:rPr lang="ko-KR" altLang="en-US" dirty="0" smtClean="0"/>
              <a:t>나의 강점</a:t>
            </a:r>
            <a:r>
              <a:rPr lang="en-US" altLang="ko-KR" dirty="0" smtClean="0"/>
              <a:t>(</a:t>
            </a:r>
            <a:r>
              <a:rPr lang="ko-KR" altLang="en-US" dirty="0" smtClean="0"/>
              <a:t>장점</a:t>
            </a:r>
            <a:r>
              <a:rPr lang="en-US" altLang="ko-KR" dirty="0" smtClean="0"/>
              <a:t>),</a:t>
            </a:r>
            <a:r>
              <a:rPr lang="ko-KR" altLang="en-US" dirty="0" smtClean="0"/>
              <a:t>약점</a:t>
            </a:r>
            <a:r>
              <a:rPr lang="en-US" altLang="ko-KR" dirty="0" smtClean="0"/>
              <a:t>(</a:t>
            </a:r>
            <a:r>
              <a:rPr lang="ko-KR" altLang="en-US" dirty="0" smtClean="0"/>
              <a:t>단점</a:t>
            </a:r>
            <a:r>
              <a:rPr lang="en-US" altLang="ko-KR" dirty="0" smtClean="0"/>
              <a:t>),</a:t>
            </a:r>
            <a:r>
              <a:rPr lang="ko-KR" altLang="en-US" dirty="0" smtClean="0"/>
              <a:t>기회</a:t>
            </a:r>
            <a:r>
              <a:rPr lang="en-US" altLang="ko-KR" dirty="0" smtClean="0"/>
              <a:t>(</a:t>
            </a:r>
            <a:r>
              <a:rPr lang="ko-KR" altLang="en-US" dirty="0" smtClean="0"/>
              <a:t>이전이나 미래보다 지금 상황이 더 좋은 것들</a:t>
            </a:r>
            <a:r>
              <a:rPr lang="en-US" altLang="ko-KR" dirty="0" smtClean="0"/>
              <a:t>)</a:t>
            </a:r>
            <a:r>
              <a:rPr lang="en-US" altLang="ko-KR" dirty="0"/>
              <a:t> </a:t>
            </a:r>
            <a:r>
              <a:rPr lang="en-US" altLang="ko-KR" dirty="0" smtClean="0"/>
              <a:t>,</a:t>
            </a:r>
            <a:r>
              <a:rPr lang="ko-KR" altLang="en-US" dirty="0" smtClean="0"/>
              <a:t>위기</a:t>
            </a:r>
            <a:r>
              <a:rPr lang="en-US" altLang="ko-KR" dirty="0" smtClean="0"/>
              <a:t>(</a:t>
            </a:r>
            <a:r>
              <a:rPr lang="ko-KR" altLang="en-US" dirty="0"/>
              <a:t>이전이나 미래보다 </a:t>
            </a:r>
            <a:r>
              <a:rPr lang="ko-KR" altLang="en-US" dirty="0" smtClean="0"/>
              <a:t>지금 상황이 </a:t>
            </a:r>
            <a:r>
              <a:rPr lang="ko-KR" altLang="en-US" dirty="0"/>
              <a:t>더 </a:t>
            </a:r>
            <a:r>
              <a:rPr lang="ko-KR" altLang="en-US" dirty="0" smtClean="0"/>
              <a:t>나쁜 </a:t>
            </a:r>
            <a:r>
              <a:rPr lang="ko-KR" altLang="en-US" dirty="0"/>
              <a:t>것들</a:t>
            </a:r>
            <a:r>
              <a:rPr lang="en-US" altLang="ko-KR" dirty="0" smtClean="0"/>
              <a:t>)</a:t>
            </a:r>
            <a:r>
              <a:rPr lang="ko-KR" altLang="en-US" dirty="0" smtClean="0"/>
              <a:t>을 </a:t>
            </a:r>
            <a:r>
              <a:rPr lang="en-US" altLang="ko-KR" dirty="0" smtClean="0"/>
              <a:t>SWOT</a:t>
            </a:r>
            <a:r>
              <a:rPr lang="ko-KR" altLang="en-US" dirty="0" smtClean="0"/>
              <a:t>분석으로 작성하시오</a:t>
            </a:r>
            <a:endParaRPr lang="en-US" altLang="ko-KR" dirty="0" smtClean="0"/>
          </a:p>
          <a:p>
            <a:pPr marL="285750" indent="-285750">
              <a:spcBef>
                <a:spcPct val="0"/>
              </a:spcBef>
              <a:buFontTx/>
              <a:buChar char="-"/>
            </a:pPr>
            <a:r>
              <a:rPr lang="ko-KR" altLang="en-US" dirty="0" smtClean="0"/>
              <a:t>아래는 </a:t>
            </a:r>
            <a:r>
              <a:rPr lang="en-US" altLang="ko-KR" dirty="0" smtClean="0"/>
              <a:t>SWOT</a:t>
            </a:r>
            <a:r>
              <a:rPr lang="ko-KR" altLang="en-US" dirty="0" smtClean="0"/>
              <a:t>분석 예제로 </a:t>
            </a:r>
            <a:r>
              <a:rPr lang="ko-KR" altLang="en-US" dirty="0"/>
              <a:t>나의 강점</a:t>
            </a:r>
            <a:r>
              <a:rPr lang="en-US" altLang="ko-KR" dirty="0"/>
              <a:t>(strength), </a:t>
            </a:r>
            <a:r>
              <a:rPr lang="ko-KR" altLang="en-US" dirty="0"/>
              <a:t>약점</a:t>
            </a:r>
            <a:r>
              <a:rPr lang="en-US" altLang="ko-KR" dirty="0"/>
              <a:t>(weakness), </a:t>
            </a:r>
            <a:r>
              <a:rPr lang="ko-KR" altLang="en-US" dirty="0"/>
              <a:t>기회</a:t>
            </a:r>
            <a:r>
              <a:rPr lang="en-US" altLang="ko-KR" dirty="0"/>
              <a:t>(opportunity), </a:t>
            </a:r>
            <a:r>
              <a:rPr lang="ko-KR" altLang="en-US" dirty="0"/>
              <a:t>위협</a:t>
            </a:r>
            <a:r>
              <a:rPr lang="en-US" altLang="ko-KR" dirty="0"/>
              <a:t>(threat) </a:t>
            </a:r>
            <a:r>
              <a:rPr lang="ko-KR" altLang="en-US" dirty="0" smtClean="0"/>
              <a:t>을</a:t>
            </a:r>
            <a:r>
              <a:rPr lang="en-US" altLang="ko-KR" dirty="0" smtClean="0"/>
              <a:t> </a:t>
            </a:r>
            <a:r>
              <a:rPr lang="ko-KR" altLang="en-US" dirty="0" smtClean="0"/>
              <a:t>분석해 보자</a:t>
            </a:r>
            <a:endParaRPr lang="en-US" altLang="ko-KR" dirty="0" smtClean="0"/>
          </a:p>
        </p:txBody>
      </p:sp>
      <p:sp>
        <p:nvSpPr>
          <p:cNvPr id="6179" name="슬라이드 번호 개체 틀 13"/>
          <p:cNvSpPr txBox="1">
            <a:spLocks noGrp="1"/>
          </p:cNvSpPr>
          <p:nvPr/>
        </p:nvSpPr>
        <p:spPr bwMode="auto">
          <a:xfrm>
            <a:off x="4665663" y="6538913"/>
            <a:ext cx="557212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spcBef>
                <a:spcPct val="0"/>
              </a:spcBef>
              <a:buClrTx/>
              <a:defRPr/>
            </a:pPr>
            <a:fld id="{69188C54-76CB-4412-96DE-3B5465248ED9}" type="slidenum">
              <a:rPr lang="en-US" altLang="ko-KR" sz="1100" b="0"/>
              <a:pPr algn="ctr" eaLnBrk="1" hangingPunct="1">
                <a:spcBef>
                  <a:spcPct val="0"/>
                </a:spcBef>
                <a:buClrTx/>
                <a:defRPr/>
              </a:pPr>
              <a:t>6</a:t>
            </a:fld>
            <a:endParaRPr lang="en-US" altLang="ko-KR" sz="1100" b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3018903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ko-KR" altLang="en-US" sz="1800" dirty="0" smtClean="0"/>
              <a:t>취업 진로 교육</a:t>
            </a:r>
            <a:endParaRPr lang="en-US" altLang="ko-KR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624178" y="1470991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 bwMode="auto">
          <a:xfrm>
            <a:off x="558800" y="2174720"/>
            <a:ext cx="3330575" cy="4138612"/>
          </a:xfrm>
          <a:prstGeom prst="roundRect">
            <a:avLst>
              <a:gd name="adj" fmla="val 4370"/>
            </a:avLst>
          </a:prstGeom>
          <a:solidFill>
            <a:srgbClr val="FFC000">
              <a:alpha val="5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9pPr>
          </a:lstStyle>
          <a:p>
            <a:pPr algn="ctr" fontAlgn="auto" latinLnBrk="0"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SzPct val="100000"/>
              <a:defRPr/>
            </a:pPr>
            <a:endParaRPr kumimoji="0" lang="ko-KR" altLang="en-US" kern="0" dirty="0">
              <a:solidFill>
                <a:sysClr val="windowText" lastClr="000000"/>
              </a:solidFill>
              <a:ea typeface="맑은 고딕" pitchFamily="50" charset="-127"/>
            </a:endParaRPr>
          </a:p>
        </p:txBody>
      </p:sp>
      <p:cxnSp>
        <p:nvCxnSpPr>
          <p:cNvPr id="12" name="직선 연결선 11"/>
          <p:cNvCxnSpPr>
            <a:cxnSpLocks noChangeShapeType="1"/>
          </p:cNvCxnSpPr>
          <p:nvPr/>
        </p:nvCxnSpPr>
        <p:spPr bwMode="auto">
          <a:xfrm>
            <a:off x="3889375" y="4287682"/>
            <a:ext cx="5457825" cy="0"/>
          </a:xfrm>
          <a:prstGeom prst="line">
            <a:avLst/>
          </a:prstGeom>
          <a:noFill/>
          <a:ln w="2857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" name="직선 연결선 12"/>
          <p:cNvCxnSpPr>
            <a:cxnSpLocks noChangeShapeType="1"/>
          </p:cNvCxnSpPr>
          <p:nvPr/>
        </p:nvCxnSpPr>
        <p:spPr bwMode="auto">
          <a:xfrm rot="5400000" flipH="1" flipV="1">
            <a:off x="4773612" y="4287683"/>
            <a:ext cx="3603625" cy="0"/>
          </a:xfrm>
          <a:prstGeom prst="line">
            <a:avLst/>
          </a:prstGeom>
          <a:noFill/>
          <a:ln w="2857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4" name="타원 13"/>
          <p:cNvSpPr>
            <a:spLocks noChangeArrowheads="1"/>
          </p:cNvSpPr>
          <p:nvPr/>
        </p:nvSpPr>
        <p:spPr bwMode="auto">
          <a:xfrm>
            <a:off x="3889375" y="2485870"/>
            <a:ext cx="374650" cy="349250"/>
          </a:xfrm>
          <a:prstGeom prst="ellipse">
            <a:avLst/>
          </a:prstGeom>
          <a:solidFill>
            <a:srgbClr val="92D05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9pPr>
          </a:lstStyle>
          <a:p>
            <a:pPr eaLnBrk="1" latinLnBrk="0" hangingPunct="1">
              <a:spcBef>
                <a:spcPct val="20000"/>
              </a:spcBef>
              <a:buClr>
                <a:schemeClr val="bg2"/>
              </a:buClr>
              <a:buSzPct val="100000"/>
            </a:pPr>
            <a:r>
              <a:rPr kumimoji="0" lang="en-US" altLang="ko-KR" sz="1000" b="1">
                <a:latin typeface="Arial" panose="020B0604020202020204" pitchFamily="34" charset="0"/>
                <a:ea typeface="가는각진제목체"/>
                <a:cs typeface="가는각진제목체"/>
              </a:rPr>
              <a:t>S</a:t>
            </a:r>
            <a:endParaRPr kumimoji="0" lang="ko-KR" altLang="en-US" sz="1000" b="1">
              <a:latin typeface="Arial" panose="020B0604020202020204" pitchFamily="34" charset="0"/>
              <a:ea typeface="가는각진제목체"/>
              <a:cs typeface="가는각진제목체"/>
            </a:endParaRPr>
          </a:p>
        </p:txBody>
      </p:sp>
      <p:sp>
        <p:nvSpPr>
          <p:cNvPr id="15" name="타원 14"/>
          <p:cNvSpPr>
            <a:spLocks noChangeArrowheads="1"/>
          </p:cNvSpPr>
          <p:nvPr/>
        </p:nvSpPr>
        <p:spPr bwMode="auto">
          <a:xfrm>
            <a:off x="6715125" y="2485870"/>
            <a:ext cx="427038" cy="349250"/>
          </a:xfrm>
          <a:prstGeom prst="ellipse">
            <a:avLst/>
          </a:prstGeom>
          <a:solidFill>
            <a:srgbClr val="92D05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9pPr>
          </a:lstStyle>
          <a:p>
            <a:pPr eaLnBrk="1" latinLnBrk="0" hangingPunct="1">
              <a:spcBef>
                <a:spcPct val="20000"/>
              </a:spcBef>
              <a:buClr>
                <a:schemeClr val="bg2"/>
              </a:buClr>
              <a:buSzPct val="100000"/>
            </a:pPr>
            <a:r>
              <a:rPr kumimoji="0" lang="en-US" altLang="ko-KR" sz="1000" b="1">
                <a:latin typeface="Arial" panose="020B0604020202020204" pitchFamily="34" charset="0"/>
                <a:ea typeface="가는각진제목체"/>
                <a:cs typeface="가는각진제목체"/>
              </a:rPr>
              <a:t>W</a:t>
            </a:r>
            <a:endParaRPr kumimoji="0" lang="ko-KR" altLang="en-US" sz="1000" b="1">
              <a:latin typeface="Arial" panose="020B0604020202020204" pitchFamily="34" charset="0"/>
              <a:ea typeface="가는각진제목체"/>
              <a:cs typeface="가는각진제목체"/>
            </a:endParaRPr>
          </a:p>
        </p:txBody>
      </p:sp>
      <p:sp>
        <p:nvSpPr>
          <p:cNvPr id="16" name="타원 15"/>
          <p:cNvSpPr>
            <a:spLocks noChangeArrowheads="1"/>
          </p:cNvSpPr>
          <p:nvPr/>
        </p:nvSpPr>
        <p:spPr bwMode="auto">
          <a:xfrm>
            <a:off x="3889375" y="4401982"/>
            <a:ext cx="395288" cy="349250"/>
          </a:xfrm>
          <a:prstGeom prst="ellipse">
            <a:avLst/>
          </a:prstGeom>
          <a:solidFill>
            <a:srgbClr val="92D05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9pPr>
          </a:lstStyle>
          <a:p>
            <a:pPr eaLnBrk="1" latinLnBrk="0" hangingPunct="1">
              <a:spcBef>
                <a:spcPct val="20000"/>
              </a:spcBef>
              <a:buClr>
                <a:schemeClr val="bg2"/>
              </a:buClr>
              <a:buSzPct val="100000"/>
            </a:pPr>
            <a:r>
              <a:rPr kumimoji="0" lang="en-US" altLang="ko-KR" sz="1000" b="1">
                <a:latin typeface="Arial" panose="020B0604020202020204" pitchFamily="34" charset="0"/>
                <a:ea typeface="가는각진제목체"/>
                <a:cs typeface="가는각진제목체"/>
              </a:rPr>
              <a:t>O</a:t>
            </a:r>
            <a:endParaRPr kumimoji="0" lang="ko-KR" altLang="en-US" sz="1000" b="1">
              <a:latin typeface="Arial" panose="020B0604020202020204" pitchFamily="34" charset="0"/>
              <a:ea typeface="가는각진제목체"/>
              <a:cs typeface="가는각진제목체"/>
            </a:endParaRPr>
          </a:p>
        </p:txBody>
      </p:sp>
      <p:sp>
        <p:nvSpPr>
          <p:cNvPr id="17" name="타원 16"/>
          <p:cNvSpPr>
            <a:spLocks noChangeArrowheads="1"/>
          </p:cNvSpPr>
          <p:nvPr/>
        </p:nvSpPr>
        <p:spPr bwMode="auto">
          <a:xfrm>
            <a:off x="6746875" y="4401982"/>
            <a:ext cx="365125" cy="349250"/>
          </a:xfrm>
          <a:prstGeom prst="ellipse">
            <a:avLst/>
          </a:prstGeom>
          <a:solidFill>
            <a:srgbClr val="92D05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9pPr>
          </a:lstStyle>
          <a:p>
            <a:pPr eaLnBrk="1" latinLnBrk="0" hangingPunct="1">
              <a:spcBef>
                <a:spcPct val="20000"/>
              </a:spcBef>
              <a:buClr>
                <a:schemeClr val="bg2"/>
              </a:buClr>
              <a:buSzPct val="100000"/>
            </a:pPr>
            <a:r>
              <a:rPr kumimoji="0" lang="en-US" altLang="ko-KR" sz="1000" b="1">
                <a:latin typeface="Arial" panose="020B0604020202020204" pitchFamily="34" charset="0"/>
                <a:ea typeface="가는각진제목체"/>
                <a:cs typeface="가는각진제목체"/>
              </a:rPr>
              <a:t>T</a:t>
            </a:r>
            <a:endParaRPr kumimoji="0" lang="ko-KR" altLang="en-US" sz="1000" b="1">
              <a:latin typeface="Arial" panose="020B0604020202020204" pitchFamily="34" charset="0"/>
              <a:ea typeface="가는각진제목체"/>
              <a:cs typeface="가는각진제목체"/>
            </a:endParaRPr>
          </a:p>
        </p:txBody>
      </p:sp>
      <p:sp>
        <p:nvSpPr>
          <p:cNvPr id="18" name="TextBox 166"/>
          <p:cNvSpPr txBox="1">
            <a:spLocks noChangeArrowheads="1"/>
          </p:cNvSpPr>
          <p:nvPr/>
        </p:nvSpPr>
        <p:spPr bwMode="auto">
          <a:xfrm>
            <a:off x="4117975" y="2665257"/>
            <a:ext cx="2457450" cy="1683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9pPr>
          </a:lstStyle>
          <a:p>
            <a:pPr eaLnBrk="1" latinLnBrk="0" hangingPunct="1">
              <a:spcBef>
                <a:spcPct val="20000"/>
              </a:spcBef>
              <a:buClr>
                <a:schemeClr val="bg2"/>
              </a:buClr>
              <a:buSzPct val="100000"/>
              <a:buFont typeface="Wingdings" panose="05000000000000000000" pitchFamily="2" charset="2"/>
              <a:buChar char="§"/>
            </a:pPr>
            <a:r>
              <a:rPr kumimoji="0" lang="en-US" altLang="ko-KR" sz="1100" dirty="0">
                <a:ea typeface="맑은 고딕" panose="020B0503020000020004" pitchFamily="50" charset="-127"/>
              </a:rPr>
              <a:t> </a:t>
            </a:r>
            <a:r>
              <a:rPr kumimoji="0" lang="ko-KR" altLang="en-US" sz="1100" dirty="0" smtClean="0">
                <a:ea typeface="맑은 고딕" panose="020B0503020000020004" pitchFamily="50" charset="-127"/>
              </a:rPr>
              <a:t>나온 대학의 이름값이 좋다</a:t>
            </a:r>
            <a:endParaRPr kumimoji="0" lang="en-US" altLang="ko-KR" sz="1100" dirty="0">
              <a:ea typeface="맑은 고딕" panose="020B0503020000020004" pitchFamily="50" charset="-127"/>
            </a:endParaRPr>
          </a:p>
          <a:p>
            <a:pPr eaLnBrk="1" latinLnBrk="0" hangingPunct="1">
              <a:spcBef>
                <a:spcPct val="20000"/>
              </a:spcBef>
              <a:buClr>
                <a:schemeClr val="bg2"/>
              </a:buClr>
              <a:buSzPct val="100000"/>
              <a:buFont typeface="Wingdings" panose="05000000000000000000" pitchFamily="2" charset="2"/>
              <a:buChar char="§"/>
            </a:pPr>
            <a:r>
              <a:rPr kumimoji="0" lang="en-US" altLang="ko-KR" sz="1100" dirty="0">
                <a:ea typeface="맑은 고딕" panose="020B0503020000020004" pitchFamily="50" charset="-127"/>
              </a:rPr>
              <a:t> </a:t>
            </a:r>
            <a:r>
              <a:rPr kumimoji="0" lang="ko-KR" altLang="en-US" sz="1100" dirty="0" smtClean="0">
                <a:ea typeface="맑은 고딕" panose="020B0503020000020004" pitchFamily="50" charset="-127"/>
              </a:rPr>
              <a:t>나이가 젊다</a:t>
            </a:r>
            <a:endParaRPr kumimoji="0" lang="en-US" altLang="ko-KR" sz="1100" dirty="0">
              <a:ea typeface="맑은 고딕" panose="020B0503020000020004" pitchFamily="50" charset="-127"/>
            </a:endParaRPr>
          </a:p>
          <a:p>
            <a:pPr eaLnBrk="1" latinLnBrk="0" hangingPunct="1">
              <a:spcBef>
                <a:spcPct val="20000"/>
              </a:spcBef>
              <a:buClr>
                <a:schemeClr val="bg2"/>
              </a:buClr>
              <a:buSzPct val="100000"/>
              <a:buFont typeface="Wingdings" panose="05000000000000000000" pitchFamily="2" charset="2"/>
              <a:buChar char="§"/>
            </a:pPr>
            <a:r>
              <a:rPr kumimoji="0" lang="en-US" altLang="ko-KR" sz="1100" dirty="0">
                <a:ea typeface="맑은 고딕" panose="020B0503020000020004" pitchFamily="50" charset="-127"/>
              </a:rPr>
              <a:t> </a:t>
            </a:r>
            <a:r>
              <a:rPr kumimoji="0" lang="ko-KR" altLang="en-US" sz="1100" dirty="0" smtClean="0">
                <a:ea typeface="맑은 고딕" panose="020B0503020000020004" pitchFamily="50" charset="-127"/>
              </a:rPr>
              <a:t>전공자이다</a:t>
            </a:r>
            <a:endParaRPr kumimoji="0" lang="en-US" altLang="ko-KR" sz="1100" dirty="0">
              <a:ea typeface="맑은 고딕" panose="020B0503020000020004" pitchFamily="50" charset="-127"/>
            </a:endParaRPr>
          </a:p>
          <a:p>
            <a:pPr eaLnBrk="1" latinLnBrk="0" hangingPunct="1">
              <a:spcBef>
                <a:spcPct val="20000"/>
              </a:spcBef>
              <a:buClr>
                <a:schemeClr val="bg2"/>
              </a:buClr>
              <a:buSzPct val="100000"/>
              <a:buFont typeface="Wingdings" panose="05000000000000000000" pitchFamily="2" charset="2"/>
              <a:buChar char="§"/>
            </a:pPr>
            <a:r>
              <a:rPr kumimoji="0" lang="en-US" altLang="ko-KR" sz="1100" dirty="0">
                <a:ea typeface="맑은 고딕" panose="020B0503020000020004" pitchFamily="50" charset="-127"/>
              </a:rPr>
              <a:t> </a:t>
            </a:r>
            <a:r>
              <a:rPr kumimoji="0" lang="ko-KR" altLang="en-US" sz="1100" dirty="0" smtClean="0">
                <a:ea typeface="맑은 고딕" panose="020B0503020000020004" pitchFamily="50" charset="-127"/>
              </a:rPr>
              <a:t>어학 실력이 높다</a:t>
            </a:r>
            <a:r>
              <a:rPr kumimoji="0" lang="en-US" altLang="ko-KR" sz="1100" dirty="0" smtClean="0">
                <a:ea typeface="맑은 고딕" panose="020B0503020000020004" pitchFamily="50" charset="-127"/>
              </a:rPr>
              <a:t>, </a:t>
            </a:r>
            <a:r>
              <a:rPr kumimoji="0" lang="ko-KR" altLang="en-US" sz="1100" dirty="0" smtClean="0">
                <a:ea typeface="맑은 고딕" panose="020B0503020000020004" pitchFamily="50" charset="-127"/>
              </a:rPr>
              <a:t>토익 만점</a:t>
            </a:r>
            <a:endParaRPr kumimoji="0" lang="en-US" altLang="ko-KR" sz="1100" dirty="0">
              <a:ea typeface="맑은 고딕" panose="020B0503020000020004" pitchFamily="50" charset="-127"/>
            </a:endParaRPr>
          </a:p>
          <a:p>
            <a:pPr eaLnBrk="1" latinLnBrk="0" hangingPunct="1">
              <a:spcBef>
                <a:spcPct val="20000"/>
              </a:spcBef>
              <a:buClr>
                <a:schemeClr val="bg2"/>
              </a:buClr>
              <a:buSzPct val="100000"/>
              <a:buFont typeface="Wingdings" panose="05000000000000000000" pitchFamily="2" charset="2"/>
              <a:buChar char="§"/>
            </a:pPr>
            <a:r>
              <a:rPr kumimoji="0" lang="en-US" altLang="ko-KR" sz="1100" dirty="0">
                <a:ea typeface="맑은 고딕" panose="020B0503020000020004" pitchFamily="50" charset="-127"/>
              </a:rPr>
              <a:t> </a:t>
            </a:r>
            <a:r>
              <a:rPr kumimoji="0" lang="ko-KR" altLang="en-US" sz="1100" dirty="0" smtClean="0">
                <a:ea typeface="맑은 고딕" panose="020B0503020000020004" pitchFamily="50" charset="-127"/>
              </a:rPr>
              <a:t>인턴생활을 해봤다</a:t>
            </a:r>
            <a:r>
              <a:rPr kumimoji="0" lang="en-US" altLang="ko-KR" sz="1100" dirty="0" smtClean="0">
                <a:ea typeface="맑은 고딕" panose="020B0503020000020004" pitchFamily="50" charset="-127"/>
              </a:rPr>
              <a:t>.</a:t>
            </a:r>
          </a:p>
          <a:p>
            <a:pPr eaLnBrk="1" latinLnBrk="0" hangingPunct="1">
              <a:spcBef>
                <a:spcPct val="20000"/>
              </a:spcBef>
              <a:buClr>
                <a:schemeClr val="bg2"/>
              </a:buClr>
              <a:buSzPct val="100000"/>
              <a:buFont typeface="Wingdings" panose="05000000000000000000" pitchFamily="2" charset="2"/>
              <a:buChar char="§"/>
            </a:pPr>
            <a:r>
              <a:rPr kumimoji="0" lang="ko-KR" altLang="en-US" sz="1100" dirty="0" smtClean="0">
                <a:ea typeface="맑은 고딕" panose="020B0503020000020004" pitchFamily="50" charset="-127"/>
              </a:rPr>
              <a:t> 공모전 수상경력이 있다</a:t>
            </a:r>
            <a:endParaRPr kumimoji="0" lang="en-US" altLang="ko-KR" sz="1100" dirty="0" smtClean="0">
              <a:ea typeface="맑은 고딕" panose="020B0503020000020004" pitchFamily="50" charset="-127"/>
            </a:endParaRPr>
          </a:p>
          <a:p>
            <a:pPr eaLnBrk="1" latinLnBrk="0" hangingPunct="1">
              <a:spcBef>
                <a:spcPct val="20000"/>
              </a:spcBef>
              <a:buClr>
                <a:schemeClr val="bg2"/>
              </a:buClr>
              <a:buSzPct val="100000"/>
              <a:buFont typeface="Wingdings" panose="05000000000000000000" pitchFamily="2" charset="2"/>
              <a:buChar char="§"/>
            </a:pPr>
            <a:endParaRPr kumimoji="0" lang="en-US" altLang="ko-KR" sz="1100" dirty="0">
              <a:ea typeface="맑은 고딕" panose="020B0503020000020004" pitchFamily="50" charset="-127"/>
            </a:endParaRPr>
          </a:p>
          <a:p>
            <a:pPr eaLnBrk="1" latinLnBrk="0" hangingPunct="1">
              <a:spcBef>
                <a:spcPct val="20000"/>
              </a:spcBef>
              <a:buClr>
                <a:schemeClr val="bg2"/>
              </a:buClr>
              <a:buSzPct val="100000"/>
            </a:pPr>
            <a:r>
              <a:rPr kumimoji="0" lang="en-US" altLang="ko-KR" sz="1100" dirty="0" smtClean="0">
                <a:ea typeface="맑은 고딕" panose="020B0503020000020004" pitchFamily="50" charset="-127"/>
                <a:sym typeface="Wingdings" panose="05000000000000000000" pitchFamily="2" charset="2"/>
              </a:rPr>
              <a:t> </a:t>
            </a:r>
            <a:r>
              <a:rPr kumimoji="0" lang="ko-KR" altLang="en-US" sz="1100" dirty="0" smtClean="0">
                <a:ea typeface="맑은 고딕" panose="020B0503020000020004" pitchFamily="50" charset="-127"/>
                <a:sym typeface="Wingdings" panose="05000000000000000000" pitchFamily="2" charset="2"/>
              </a:rPr>
              <a:t>그럼 왜</a:t>
            </a:r>
            <a:r>
              <a:rPr kumimoji="0" lang="en-US" altLang="ko-KR" sz="1100" dirty="0" smtClean="0">
                <a:ea typeface="맑은 고딕" panose="020B0503020000020004" pitchFamily="50" charset="-127"/>
                <a:sym typeface="Wingdings" panose="05000000000000000000" pitchFamily="2" charset="2"/>
              </a:rPr>
              <a:t>? </a:t>
            </a:r>
            <a:endParaRPr kumimoji="0" lang="en-US" altLang="ko-KR" sz="1100" dirty="0">
              <a:ea typeface="맑은 고딕" panose="020B0503020000020004" pitchFamily="50" charset="-127"/>
            </a:endParaRPr>
          </a:p>
        </p:txBody>
      </p:sp>
      <p:sp>
        <p:nvSpPr>
          <p:cNvPr id="19" name="TextBox 166"/>
          <p:cNvSpPr txBox="1">
            <a:spLocks noChangeArrowheads="1"/>
          </p:cNvSpPr>
          <p:nvPr/>
        </p:nvSpPr>
        <p:spPr bwMode="auto">
          <a:xfrm>
            <a:off x="6715125" y="2647795"/>
            <a:ext cx="3062288" cy="17173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9pPr>
          </a:lstStyle>
          <a:p>
            <a:pPr eaLnBrk="1" latinLnBrk="0" hangingPunct="1">
              <a:spcBef>
                <a:spcPct val="20000"/>
              </a:spcBef>
              <a:buClr>
                <a:schemeClr val="bg2"/>
              </a:buClr>
              <a:buSzPct val="100000"/>
              <a:buFont typeface="Wingdings" panose="05000000000000000000" pitchFamily="2" charset="2"/>
              <a:buChar char="§"/>
            </a:pPr>
            <a:r>
              <a:rPr kumimoji="0" lang="ko-KR" altLang="en-US" sz="1100" dirty="0" smtClean="0">
                <a:ea typeface="맑은 고딕" panose="020B0503020000020004" pitchFamily="50" charset="-127"/>
              </a:rPr>
              <a:t>비전공자이다 </a:t>
            </a:r>
            <a:r>
              <a:rPr kumimoji="0" lang="en-US" altLang="ko-KR" sz="1100" dirty="0" smtClean="0">
                <a:ea typeface="맑은 고딕" panose="020B0503020000020004" pitchFamily="50" charset="-127"/>
              </a:rPr>
              <a:t>-&gt; </a:t>
            </a:r>
            <a:r>
              <a:rPr kumimoji="0" lang="ko-KR" altLang="en-US" sz="1100" dirty="0" smtClean="0">
                <a:ea typeface="맑은 고딕" panose="020B0503020000020004" pitchFamily="50" charset="-127"/>
              </a:rPr>
              <a:t>나의 전공과 융합하도록 노력하였다</a:t>
            </a:r>
            <a:r>
              <a:rPr kumimoji="0" lang="en-US" altLang="ko-KR" sz="1100" dirty="0" smtClean="0">
                <a:ea typeface="맑은 고딕" panose="020B0503020000020004" pitchFamily="50" charset="-127"/>
              </a:rPr>
              <a:t>.</a:t>
            </a:r>
          </a:p>
          <a:p>
            <a:pPr eaLnBrk="1" latinLnBrk="0" hangingPunct="1">
              <a:spcBef>
                <a:spcPct val="20000"/>
              </a:spcBef>
              <a:buClr>
                <a:schemeClr val="bg2"/>
              </a:buClr>
              <a:buSzPct val="100000"/>
              <a:buFont typeface="Wingdings" panose="05000000000000000000" pitchFamily="2" charset="2"/>
              <a:buChar char="§"/>
            </a:pPr>
            <a:r>
              <a:rPr kumimoji="0" lang="ko-KR" altLang="en-US" sz="1100" dirty="0" smtClean="0">
                <a:ea typeface="맑은 고딕" panose="020B0503020000020004" pitchFamily="50" charset="-127"/>
              </a:rPr>
              <a:t>출신 대학을 밝히기 꺼림직하다 </a:t>
            </a:r>
            <a:r>
              <a:rPr kumimoji="0" lang="en-US" altLang="ko-KR" sz="1100" dirty="0" smtClean="0">
                <a:ea typeface="맑은 고딕" panose="020B0503020000020004" pitchFamily="50" charset="-127"/>
              </a:rPr>
              <a:t>-&gt; </a:t>
            </a:r>
            <a:r>
              <a:rPr kumimoji="0" lang="ko-KR" altLang="en-US" sz="1100" dirty="0" smtClean="0">
                <a:ea typeface="맑은 고딕" panose="020B0503020000020004" pitchFamily="50" charset="-127"/>
              </a:rPr>
              <a:t>나의 </a:t>
            </a:r>
            <a:r>
              <a:rPr kumimoji="0" lang="ko-KR" altLang="en-US" sz="1100" dirty="0" err="1" smtClean="0">
                <a:ea typeface="맑은 고딕" panose="020B0503020000020004" pitchFamily="50" charset="-127"/>
              </a:rPr>
              <a:t>핸대켑을</a:t>
            </a:r>
            <a:r>
              <a:rPr kumimoji="0" lang="ko-KR" altLang="en-US" sz="1100" dirty="0" smtClean="0">
                <a:ea typeface="맑은 고딕" panose="020B0503020000020004" pitchFamily="50" charset="-127"/>
              </a:rPr>
              <a:t> 잘 알고 누구보다 공부에 노력하였다</a:t>
            </a:r>
            <a:r>
              <a:rPr kumimoji="0" lang="en-US" altLang="ko-KR" sz="1100" dirty="0" smtClean="0">
                <a:ea typeface="맑은 고딕" panose="020B0503020000020004" pitchFamily="50" charset="-127"/>
              </a:rPr>
              <a:t>.</a:t>
            </a:r>
          </a:p>
          <a:p>
            <a:pPr eaLnBrk="1" latinLnBrk="0" hangingPunct="1">
              <a:spcBef>
                <a:spcPct val="20000"/>
              </a:spcBef>
              <a:buClr>
                <a:schemeClr val="bg2"/>
              </a:buClr>
              <a:buSzPct val="100000"/>
              <a:buFont typeface="Wingdings" panose="05000000000000000000" pitchFamily="2" charset="2"/>
              <a:buChar char="§"/>
            </a:pPr>
            <a:r>
              <a:rPr kumimoji="0" lang="ko-KR" altLang="en-US" sz="1100" dirty="0" smtClean="0">
                <a:ea typeface="맑은 고딕" panose="020B0503020000020004" pitchFamily="50" charset="-127"/>
              </a:rPr>
              <a:t>나이가 꽤 많다 </a:t>
            </a:r>
            <a:r>
              <a:rPr kumimoji="0" lang="en-US" altLang="ko-KR" sz="1100" dirty="0" smtClean="0">
                <a:ea typeface="맑은 고딕" panose="020B0503020000020004" pitchFamily="50" charset="-127"/>
              </a:rPr>
              <a:t>-&gt; </a:t>
            </a:r>
            <a:r>
              <a:rPr kumimoji="0" lang="ko-KR" altLang="en-US" sz="1100" dirty="0" smtClean="0">
                <a:ea typeface="맑은 고딕" panose="020B0503020000020004" pitchFamily="50" charset="-127"/>
              </a:rPr>
              <a:t>사회 경력이 있다</a:t>
            </a:r>
            <a:r>
              <a:rPr kumimoji="0" lang="en-US" altLang="ko-KR" sz="1100" dirty="0" smtClean="0">
                <a:ea typeface="맑은 고딕" panose="020B0503020000020004" pitchFamily="50" charset="-127"/>
              </a:rPr>
              <a:t>. </a:t>
            </a:r>
            <a:r>
              <a:rPr kumimoji="0" lang="ko-KR" altLang="en-US" sz="1100" dirty="0" smtClean="0">
                <a:ea typeface="맑은 고딕" panose="020B0503020000020004" pitchFamily="50" charset="-127"/>
              </a:rPr>
              <a:t>없다면 더 노력했다고</a:t>
            </a:r>
            <a:r>
              <a:rPr kumimoji="0" lang="en-US" altLang="ko-KR" sz="1100" dirty="0" smtClean="0">
                <a:ea typeface="맑은 고딕" panose="020B0503020000020004" pitchFamily="50" charset="-127"/>
              </a:rPr>
              <a:t>…</a:t>
            </a:r>
          </a:p>
          <a:p>
            <a:pPr eaLnBrk="1" latinLnBrk="0" hangingPunct="1">
              <a:spcBef>
                <a:spcPct val="20000"/>
              </a:spcBef>
              <a:buClr>
                <a:schemeClr val="bg2"/>
              </a:buClr>
              <a:buSzPct val="100000"/>
              <a:buFont typeface="Wingdings" panose="05000000000000000000" pitchFamily="2" charset="2"/>
              <a:buChar char="§"/>
            </a:pPr>
            <a:r>
              <a:rPr kumimoji="0" lang="ko-KR" altLang="en-US" sz="1100" dirty="0" smtClean="0">
                <a:ea typeface="맑은 고딕" panose="020B0503020000020004" pitchFamily="50" charset="-127"/>
              </a:rPr>
              <a:t>딱히 학교 다닐 때 </a:t>
            </a:r>
            <a:r>
              <a:rPr kumimoji="0" lang="ko-KR" altLang="en-US" sz="1100" dirty="0" err="1" smtClean="0">
                <a:ea typeface="맑은 고딕" panose="020B0503020000020004" pitchFamily="50" charset="-127"/>
              </a:rPr>
              <a:t>스팩을</a:t>
            </a:r>
            <a:r>
              <a:rPr kumimoji="0" lang="ko-KR" altLang="en-US" sz="1100" dirty="0" smtClean="0">
                <a:ea typeface="맑은 고딕" panose="020B0503020000020004" pitchFamily="50" charset="-127"/>
              </a:rPr>
              <a:t> 쌓아 본적이 없다 </a:t>
            </a:r>
            <a:r>
              <a:rPr kumimoji="0" lang="en-US" altLang="ko-KR" sz="1100" dirty="0" smtClean="0">
                <a:ea typeface="맑은 고딕" panose="020B0503020000020004" pitchFamily="50" charset="-127"/>
              </a:rPr>
              <a:t>-&gt; </a:t>
            </a:r>
            <a:r>
              <a:rPr kumimoji="0" lang="ko-KR" altLang="en-US" sz="1100" dirty="0" smtClean="0">
                <a:ea typeface="맑은 고딕" panose="020B0503020000020004" pitchFamily="50" charset="-127"/>
              </a:rPr>
              <a:t>자격증 도전</a:t>
            </a:r>
            <a:r>
              <a:rPr kumimoji="0" lang="en-US" altLang="ko-KR" sz="1100" dirty="0" smtClean="0">
                <a:ea typeface="맑은 고딕" panose="020B0503020000020004" pitchFamily="50" charset="-127"/>
              </a:rPr>
              <a:t>, </a:t>
            </a:r>
            <a:r>
              <a:rPr kumimoji="0" lang="ko-KR" altLang="en-US" sz="1100" dirty="0" smtClean="0">
                <a:ea typeface="맑은 고딕" panose="020B0503020000020004" pitchFamily="50" charset="-127"/>
              </a:rPr>
              <a:t>자율적 공부</a:t>
            </a:r>
            <a:r>
              <a:rPr kumimoji="0" lang="en-US" altLang="ko-KR" sz="1100" dirty="0" smtClean="0">
                <a:ea typeface="맑은 고딕" panose="020B0503020000020004" pitchFamily="50" charset="-127"/>
              </a:rPr>
              <a:t> </a:t>
            </a:r>
            <a:endParaRPr kumimoji="0" lang="en-US" altLang="ko-KR" sz="1100" dirty="0">
              <a:ea typeface="맑은 고딕" panose="020B0503020000020004" pitchFamily="50" charset="-127"/>
            </a:endParaRPr>
          </a:p>
        </p:txBody>
      </p:sp>
      <p:sp>
        <p:nvSpPr>
          <p:cNvPr id="20" name="TextBox 166"/>
          <p:cNvSpPr txBox="1">
            <a:spLocks noChangeArrowheads="1"/>
          </p:cNvSpPr>
          <p:nvPr/>
        </p:nvSpPr>
        <p:spPr bwMode="auto">
          <a:xfrm>
            <a:off x="7033665" y="4632835"/>
            <a:ext cx="2617411" cy="1683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9pPr>
          </a:lstStyle>
          <a:p>
            <a:pPr eaLnBrk="1" latinLnBrk="0" hangingPunct="1">
              <a:spcBef>
                <a:spcPct val="20000"/>
              </a:spcBef>
              <a:buClr>
                <a:schemeClr val="bg2"/>
              </a:buClr>
              <a:buSzPct val="100000"/>
              <a:buFont typeface="Wingdings" panose="05000000000000000000" pitchFamily="2" charset="2"/>
              <a:buChar char="§"/>
            </a:pPr>
            <a:r>
              <a:rPr kumimoji="0" lang="ko-KR" altLang="en-US" sz="1100" dirty="0">
                <a:ea typeface="맑은 고딕" panose="020B0503020000020004" pitchFamily="50" charset="-127"/>
              </a:rPr>
              <a:t> </a:t>
            </a:r>
            <a:r>
              <a:rPr kumimoji="0" lang="ko-KR" altLang="en-US" sz="1100" dirty="0" smtClean="0">
                <a:ea typeface="맑은 고딕" panose="020B0503020000020004" pitchFamily="50" charset="-127"/>
              </a:rPr>
              <a:t>코로나사태로 </a:t>
            </a:r>
            <a:r>
              <a:rPr kumimoji="0" lang="ko-KR" altLang="en-US" sz="1100" dirty="0" err="1" smtClean="0">
                <a:ea typeface="맑은 고딕" panose="020B0503020000020004" pitchFamily="50" charset="-127"/>
              </a:rPr>
              <a:t>구직시장이</a:t>
            </a:r>
            <a:r>
              <a:rPr kumimoji="0" lang="ko-KR" altLang="en-US" sz="1100" dirty="0" smtClean="0">
                <a:ea typeface="맑은 고딕" panose="020B0503020000020004" pitchFamily="50" charset="-127"/>
              </a:rPr>
              <a:t> 좁아진 위기</a:t>
            </a:r>
            <a:r>
              <a:rPr kumimoji="0" lang="en-US" altLang="ko-KR" sz="1100" dirty="0" smtClean="0">
                <a:ea typeface="맑은 고딕" panose="020B0503020000020004" pitchFamily="50" charset="-127"/>
              </a:rPr>
              <a:t>-&gt; </a:t>
            </a:r>
            <a:r>
              <a:rPr kumimoji="0" lang="ko-KR" altLang="en-US" sz="1100" dirty="0" err="1" smtClean="0">
                <a:ea typeface="맑은 고딕" panose="020B0503020000020004" pitchFamily="50" charset="-127"/>
              </a:rPr>
              <a:t>이럴때일</a:t>
            </a:r>
            <a:r>
              <a:rPr kumimoji="0" lang="ko-KR" altLang="en-US" sz="1100" dirty="0" smtClean="0">
                <a:ea typeface="맑은 고딕" panose="020B0503020000020004" pitchFamily="50" charset="-127"/>
              </a:rPr>
              <a:t> 수록 나같은 준비된 인재를 뽑아야 한다</a:t>
            </a:r>
            <a:endParaRPr kumimoji="0" lang="en-US" altLang="ko-KR" sz="1100" dirty="0" smtClean="0">
              <a:ea typeface="맑은 고딕" panose="020B0503020000020004" pitchFamily="50" charset="-127"/>
            </a:endParaRPr>
          </a:p>
          <a:p>
            <a:pPr eaLnBrk="1" latinLnBrk="0" hangingPunct="1">
              <a:spcBef>
                <a:spcPct val="20000"/>
              </a:spcBef>
              <a:buClr>
                <a:schemeClr val="bg2"/>
              </a:buClr>
              <a:buSzPct val="100000"/>
              <a:buFont typeface="Wingdings" panose="05000000000000000000" pitchFamily="2" charset="2"/>
              <a:buChar char="§"/>
            </a:pPr>
            <a:r>
              <a:rPr kumimoji="0" lang="ko-KR" altLang="en-US" sz="1100" dirty="0" smtClean="0">
                <a:ea typeface="맑은 고딕" panose="020B0503020000020004" pitchFamily="50" charset="-127"/>
              </a:rPr>
              <a:t> 갈수록 치열해지는 시장의 위기를 극복하기 위하여 보다  </a:t>
            </a:r>
            <a:r>
              <a:rPr kumimoji="0" lang="en-US" altLang="ko-KR" sz="1100" dirty="0" smtClean="0">
                <a:ea typeface="맑은 고딕" panose="020B0503020000020004" pitchFamily="50" charset="-127"/>
              </a:rPr>
              <a:t>IT</a:t>
            </a:r>
            <a:r>
              <a:rPr kumimoji="0" lang="ko-KR" altLang="en-US" sz="1100" dirty="0" smtClean="0">
                <a:ea typeface="맑은 고딕" panose="020B0503020000020004" pitchFamily="50" charset="-127"/>
              </a:rPr>
              <a:t>시스템의 </a:t>
            </a:r>
            <a:r>
              <a:rPr kumimoji="0" lang="ko-KR" altLang="en-US" sz="1100" dirty="0" err="1" smtClean="0">
                <a:ea typeface="맑은 고딕" panose="020B0503020000020004" pitchFamily="50" charset="-127"/>
              </a:rPr>
              <a:t>질향상을</a:t>
            </a:r>
            <a:r>
              <a:rPr kumimoji="0" lang="ko-KR" altLang="en-US" sz="1100" dirty="0" smtClean="0">
                <a:ea typeface="맑은 고딕" panose="020B0503020000020004" pitchFamily="50" charset="-127"/>
              </a:rPr>
              <a:t> 위하여 노력해야 한다</a:t>
            </a:r>
            <a:endParaRPr kumimoji="0" lang="en-US" altLang="ko-KR" sz="1100" dirty="0" smtClean="0">
              <a:ea typeface="맑은 고딕" panose="020B0503020000020004" pitchFamily="50" charset="-127"/>
            </a:endParaRPr>
          </a:p>
          <a:p>
            <a:pPr eaLnBrk="1" latinLnBrk="0" hangingPunct="1">
              <a:spcBef>
                <a:spcPct val="20000"/>
              </a:spcBef>
              <a:buClr>
                <a:schemeClr val="bg2"/>
              </a:buClr>
              <a:buSzPct val="100000"/>
              <a:buFont typeface="Wingdings" panose="05000000000000000000" pitchFamily="2" charset="2"/>
              <a:buChar char="§"/>
            </a:pPr>
            <a:r>
              <a:rPr kumimoji="0" lang="ko-KR" altLang="en-US" sz="1100" dirty="0" smtClean="0">
                <a:ea typeface="맑은 고딕" panose="020B0503020000020004" pitchFamily="50" charset="-127"/>
              </a:rPr>
              <a:t>귀사가 성장할 경우뿐만 아니라 위기를 함께 극복할 수 있는 투철한  </a:t>
            </a:r>
            <a:r>
              <a:rPr kumimoji="0" lang="en-US" altLang="ko-KR" sz="1100" dirty="0" smtClean="0">
                <a:ea typeface="맑은 고딕" panose="020B0503020000020004" pitchFamily="50" charset="-127"/>
              </a:rPr>
              <a:t>loyalty</a:t>
            </a:r>
            <a:r>
              <a:rPr kumimoji="0" lang="ko-KR" altLang="en-US" sz="1100" dirty="0" smtClean="0">
                <a:ea typeface="맑은 고딕" panose="020B0503020000020004" pitchFamily="50" charset="-127"/>
              </a:rPr>
              <a:t> 를 가지고 있다</a:t>
            </a:r>
            <a:endParaRPr kumimoji="0" lang="en-US" altLang="ko-KR" sz="1100" dirty="0">
              <a:ea typeface="맑은 고딕" panose="020B0503020000020004" pitchFamily="50" charset="-127"/>
            </a:endParaRPr>
          </a:p>
        </p:txBody>
      </p:sp>
      <p:sp>
        <p:nvSpPr>
          <p:cNvPr id="21" name="TextBox 166"/>
          <p:cNvSpPr txBox="1">
            <a:spLocks noChangeArrowheads="1"/>
          </p:cNvSpPr>
          <p:nvPr/>
        </p:nvSpPr>
        <p:spPr bwMode="auto">
          <a:xfrm>
            <a:off x="3949699" y="4714333"/>
            <a:ext cx="2482850" cy="18528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9pPr>
          </a:lstStyle>
          <a:p>
            <a:pPr eaLnBrk="1" latinLnBrk="0" hangingPunct="1">
              <a:spcBef>
                <a:spcPct val="20000"/>
              </a:spcBef>
              <a:buClr>
                <a:schemeClr val="bg2"/>
              </a:buClr>
              <a:buSzPct val="100000"/>
              <a:buFont typeface="Wingdings" panose="05000000000000000000" pitchFamily="2" charset="2"/>
              <a:buChar char="§"/>
            </a:pPr>
            <a:r>
              <a:rPr kumimoji="0" lang="ko-KR" altLang="en-US" sz="1100" dirty="0">
                <a:ea typeface="맑은 고딕" panose="020B0503020000020004" pitchFamily="50" charset="-127"/>
              </a:rPr>
              <a:t> </a:t>
            </a:r>
            <a:r>
              <a:rPr kumimoji="0" lang="ko-KR" altLang="en-US" sz="1100" dirty="0" smtClean="0">
                <a:ea typeface="맑은 고딕" panose="020B0503020000020004" pitchFamily="50" charset="-127"/>
              </a:rPr>
              <a:t>귀사는 교육사업을 </a:t>
            </a:r>
            <a:r>
              <a:rPr kumimoji="0" lang="ko-KR" altLang="en-US" sz="1100" dirty="0" err="1" smtClean="0">
                <a:ea typeface="맑은 고딕" panose="020B0503020000020004" pitchFamily="50" charset="-127"/>
              </a:rPr>
              <a:t>주사업으로</a:t>
            </a:r>
            <a:r>
              <a:rPr kumimoji="0" lang="ko-KR" altLang="en-US" sz="1100" dirty="0" smtClean="0">
                <a:ea typeface="맑은 고딕" panose="020B0503020000020004" pitchFamily="50" charset="-127"/>
              </a:rPr>
              <a:t> 하는데 프로그램개발자를 구하고 있다 </a:t>
            </a:r>
            <a:r>
              <a:rPr kumimoji="0" lang="en-US" altLang="ko-KR" sz="1100" dirty="0" smtClean="0">
                <a:ea typeface="맑은 고딕" panose="020B0503020000020004" pitchFamily="50" charset="-127"/>
              </a:rPr>
              <a:t>-&gt; </a:t>
            </a:r>
            <a:r>
              <a:rPr kumimoji="0" lang="ko-KR" altLang="en-US" sz="1100" dirty="0" smtClean="0">
                <a:ea typeface="맑은 고딕" panose="020B0503020000020004" pitchFamily="50" charset="-127"/>
              </a:rPr>
              <a:t>저는 교육학전공의 준비된 개발자로 최고의 기회다</a:t>
            </a:r>
            <a:r>
              <a:rPr kumimoji="0" lang="en-US" altLang="ko-KR" sz="1100" dirty="0" smtClean="0">
                <a:ea typeface="맑은 고딕" panose="020B0503020000020004" pitchFamily="50" charset="-127"/>
              </a:rPr>
              <a:t>.</a:t>
            </a:r>
          </a:p>
          <a:p>
            <a:pPr eaLnBrk="1" latinLnBrk="0" hangingPunct="1">
              <a:spcBef>
                <a:spcPct val="20000"/>
              </a:spcBef>
              <a:buClr>
                <a:schemeClr val="bg2"/>
              </a:buClr>
              <a:buSzPct val="100000"/>
              <a:buFont typeface="Wingdings" panose="05000000000000000000" pitchFamily="2" charset="2"/>
              <a:buChar char="§"/>
            </a:pPr>
            <a:r>
              <a:rPr kumimoji="0" lang="en-US" altLang="ko-KR" sz="1100" dirty="0" smtClean="0">
                <a:ea typeface="맑은 고딕" panose="020B0503020000020004" pitchFamily="50" charset="-127"/>
              </a:rPr>
              <a:t> </a:t>
            </a:r>
            <a:r>
              <a:rPr kumimoji="0" lang="ko-KR" altLang="en-US" sz="1100" dirty="0" smtClean="0">
                <a:ea typeface="맑은 고딕" panose="020B0503020000020004" pitchFamily="50" charset="-127"/>
              </a:rPr>
              <a:t>너에게 </a:t>
            </a:r>
            <a:r>
              <a:rPr kumimoji="0" lang="ko-KR" altLang="en-US" sz="1100" dirty="0" err="1" smtClean="0">
                <a:ea typeface="맑은 고딕" panose="020B0503020000020004" pitchFamily="50" charset="-127"/>
              </a:rPr>
              <a:t>분당융기원</a:t>
            </a:r>
            <a:r>
              <a:rPr kumimoji="0" lang="en-US" altLang="ko-KR" sz="1100" dirty="0" smtClean="0">
                <a:ea typeface="맑은 고딕" panose="020B0503020000020004" pitchFamily="50" charset="-127"/>
              </a:rPr>
              <a:t> </a:t>
            </a:r>
            <a:r>
              <a:rPr kumimoji="0" lang="ko-KR" altLang="en-US" sz="1100" dirty="0" err="1" smtClean="0">
                <a:ea typeface="맑은 고딕" panose="020B0503020000020004" pitchFamily="50" charset="-127"/>
              </a:rPr>
              <a:t>홍교수님을</a:t>
            </a:r>
            <a:r>
              <a:rPr kumimoji="0" lang="ko-KR" altLang="en-US" sz="1100" dirty="0" smtClean="0">
                <a:ea typeface="맑은 고딕" panose="020B0503020000020004" pitchFamily="50" charset="-127"/>
              </a:rPr>
              <a:t> </a:t>
            </a:r>
            <a:r>
              <a:rPr kumimoji="0" lang="ko-KR" altLang="en-US" sz="1100" dirty="0" err="1" smtClean="0">
                <a:ea typeface="맑은 고딕" panose="020B0503020000020004" pitchFamily="50" charset="-127"/>
              </a:rPr>
              <a:t>만난것이</a:t>
            </a:r>
            <a:r>
              <a:rPr kumimoji="0" lang="ko-KR" altLang="en-US" sz="1100" dirty="0" smtClean="0">
                <a:ea typeface="맑은 고딕" panose="020B0503020000020004" pitchFamily="50" charset="-127"/>
              </a:rPr>
              <a:t> </a:t>
            </a:r>
            <a:r>
              <a:rPr kumimoji="0" lang="ko-KR" altLang="en-US" sz="1100" dirty="0" err="1" smtClean="0">
                <a:ea typeface="맑은 고딕" panose="020B0503020000020004" pitchFamily="50" charset="-127"/>
              </a:rPr>
              <a:t>업무지식</a:t>
            </a:r>
            <a:r>
              <a:rPr kumimoji="0" lang="ko-KR" altLang="en-US" sz="1100" dirty="0" smtClean="0">
                <a:ea typeface="맑은 고딕" panose="020B0503020000020004" pitchFamily="50" charset="-127"/>
              </a:rPr>
              <a:t> 강화의 기회다</a:t>
            </a:r>
            <a:endParaRPr kumimoji="0" lang="en-US" altLang="ko-KR" sz="1100" dirty="0" smtClean="0">
              <a:ea typeface="맑은 고딕" panose="020B0503020000020004" pitchFamily="50" charset="-127"/>
            </a:endParaRPr>
          </a:p>
          <a:p>
            <a:pPr eaLnBrk="1" latinLnBrk="0" hangingPunct="1">
              <a:spcBef>
                <a:spcPct val="20000"/>
              </a:spcBef>
              <a:buClr>
                <a:schemeClr val="bg2"/>
              </a:buClr>
              <a:buSzPct val="100000"/>
              <a:buFont typeface="Wingdings" panose="05000000000000000000" pitchFamily="2" charset="2"/>
              <a:buChar char="§"/>
            </a:pPr>
            <a:r>
              <a:rPr kumimoji="0" lang="en-US" altLang="ko-KR" sz="1100" dirty="0">
                <a:ea typeface="맑은 고딕" panose="020B0503020000020004" pitchFamily="50" charset="-127"/>
              </a:rPr>
              <a:t> </a:t>
            </a:r>
            <a:r>
              <a:rPr kumimoji="0" lang="ko-KR" altLang="en-US" sz="1100" dirty="0" smtClean="0">
                <a:ea typeface="맑은 고딕" panose="020B0503020000020004" pitchFamily="50" charset="-127"/>
              </a:rPr>
              <a:t>벤처기업인 귀사가 저와 같은 도전적이고 </a:t>
            </a:r>
            <a:r>
              <a:rPr kumimoji="0" lang="ko-KR" altLang="en-US" sz="1100" dirty="0" err="1" smtClean="0">
                <a:ea typeface="맑은 고딕" panose="020B0503020000020004" pitchFamily="50" charset="-127"/>
              </a:rPr>
              <a:t>올라운드</a:t>
            </a:r>
            <a:r>
              <a:rPr kumimoji="0" lang="ko-KR" altLang="en-US" sz="1100" dirty="0" smtClean="0">
                <a:ea typeface="맑은 고딕" panose="020B0503020000020004" pitchFamily="50" charset="-127"/>
              </a:rPr>
              <a:t> 플레이어와 일할 수 있다면 귀사와 내가 윈윈할 좋은 기회다</a:t>
            </a:r>
            <a:r>
              <a:rPr kumimoji="0" lang="en-US" altLang="ko-KR" sz="1100" dirty="0" smtClean="0">
                <a:ea typeface="맑은 고딕" panose="020B0503020000020004" pitchFamily="50" charset="-127"/>
              </a:rPr>
              <a:t>.</a:t>
            </a:r>
            <a:endParaRPr kumimoji="0" lang="en-US" altLang="ko-KR" sz="1100" dirty="0">
              <a:ea typeface="맑은 고딕" panose="020B0503020000020004" pitchFamily="50" charset="-127"/>
            </a:endParaRPr>
          </a:p>
        </p:txBody>
      </p:sp>
      <p:pic>
        <p:nvPicPr>
          <p:cNvPr id="22" name="Picture 1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13" y="2330295"/>
            <a:ext cx="2525712" cy="201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1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263" y="3138332"/>
            <a:ext cx="2517775" cy="204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1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300" y="4043207"/>
            <a:ext cx="2743200" cy="2046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89410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81" name="Rectangle 2"/>
          <p:cNvSpPr>
            <a:spLocks noChangeArrowheads="1"/>
          </p:cNvSpPr>
          <p:nvPr/>
        </p:nvSpPr>
        <p:spPr bwMode="auto">
          <a:xfrm>
            <a:off x="273050" y="0"/>
            <a:ext cx="950436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0"/>
          <a:lstStyle/>
          <a:p>
            <a:pPr eaLnBrk="1" hangingPunct="1">
              <a:spcBef>
                <a:spcPct val="0"/>
              </a:spcBef>
              <a:buClrTx/>
            </a:pPr>
            <a:r>
              <a:rPr lang="en-US" altLang="ko-KR" sz="1800" dirty="0" smtClean="0">
                <a:solidFill>
                  <a:schemeClr val="bg1"/>
                </a:solidFill>
              </a:rPr>
              <a:t>  </a:t>
            </a:r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331782" name="Rectangle 3"/>
          <p:cNvSpPr txBox="1">
            <a:spLocks noChangeArrowheads="1"/>
          </p:cNvSpPr>
          <p:nvPr/>
        </p:nvSpPr>
        <p:spPr bwMode="auto">
          <a:xfrm>
            <a:off x="931041" y="818917"/>
            <a:ext cx="8026455" cy="4780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ko-KR" altLang="en-US" dirty="0"/>
              <a:t>가</a:t>
            </a:r>
            <a:r>
              <a:rPr lang="en-US" altLang="ko-KR" dirty="0" smtClean="0"/>
              <a:t>. </a:t>
            </a:r>
            <a:r>
              <a:rPr lang="ko-KR" altLang="en-US" dirty="0" smtClean="0"/>
              <a:t>나를 알기 </a:t>
            </a:r>
            <a:r>
              <a:rPr lang="en-US" altLang="ko-KR" dirty="0" smtClean="0"/>
              <a:t>– SOWT</a:t>
            </a:r>
            <a:r>
              <a:rPr lang="ko-KR" altLang="en-US" dirty="0" smtClean="0"/>
              <a:t>분석 작성</a:t>
            </a:r>
            <a:endParaRPr lang="en-US" altLang="ko-KR" dirty="0" smtClean="0"/>
          </a:p>
        </p:txBody>
      </p:sp>
      <p:sp>
        <p:nvSpPr>
          <p:cNvPr id="6179" name="슬라이드 번호 개체 틀 13"/>
          <p:cNvSpPr txBox="1">
            <a:spLocks noGrp="1"/>
          </p:cNvSpPr>
          <p:nvPr/>
        </p:nvSpPr>
        <p:spPr bwMode="auto">
          <a:xfrm>
            <a:off x="4665663" y="6538913"/>
            <a:ext cx="557212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spcBef>
                <a:spcPct val="0"/>
              </a:spcBef>
              <a:buClrTx/>
              <a:defRPr/>
            </a:pPr>
            <a:fld id="{69188C54-76CB-4412-96DE-3B5465248ED9}" type="slidenum">
              <a:rPr lang="en-US" altLang="ko-KR" sz="1100" b="0"/>
              <a:pPr algn="ctr" eaLnBrk="1" hangingPunct="1">
                <a:spcBef>
                  <a:spcPct val="0"/>
                </a:spcBef>
                <a:buClrTx/>
                <a:defRPr/>
              </a:pPr>
              <a:t>7</a:t>
            </a:fld>
            <a:endParaRPr lang="en-US" altLang="ko-KR" sz="1100" b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3018903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ko-KR" altLang="en-US" sz="1800" dirty="0" smtClean="0"/>
              <a:t>취업 진로 교육</a:t>
            </a:r>
            <a:endParaRPr lang="en-US" altLang="ko-KR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624178" y="1470991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cxnSp>
        <p:nvCxnSpPr>
          <p:cNvPr id="12" name="직선 연결선 11"/>
          <p:cNvCxnSpPr>
            <a:cxnSpLocks noChangeShapeType="1"/>
          </p:cNvCxnSpPr>
          <p:nvPr/>
        </p:nvCxnSpPr>
        <p:spPr bwMode="auto">
          <a:xfrm>
            <a:off x="978011" y="3723888"/>
            <a:ext cx="8369190" cy="0"/>
          </a:xfrm>
          <a:prstGeom prst="line">
            <a:avLst/>
          </a:prstGeom>
          <a:noFill/>
          <a:ln w="2857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" name="직선 연결선 12"/>
          <p:cNvCxnSpPr>
            <a:cxnSpLocks noChangeShapeType="1"/>
          </p:cNvCxnSpPr>
          <p:nvPr/>
        </p:nvCxnSpPr>
        <p:spPr bwMode="auto">
          <a:xfrm rot="5400000" flipH="1" flipV="1">
            <a:off x="2903616" y="3723889"/>
            <a:ext cx="4386525" cy="0"/>
          </a:xfrm>
          <a:prstGeom prst="line">
            <a:avLst/>
          </a:prstGeom>
          <a:noFill/>
          <a:ln w="2857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4" name="타원 13"/>
          <p:cNvSpPr>
            <a:spLocks noChangeArrowheads="1"/>
          </p:cNvSpPr>
          <p:nvPr/>
        </p:nvSpPr>
        <p:spPr bwMode="auto">
          <a:xfrm>
            <a:off x="978011" y="1530626"/>
            <a:ext cx="574499" cy="425126"/>
          </a:xfrm>
          <a:prstGeom prst="ellipse">
            <a:avLst/>
          </a:prstGeom>
          <a:solidFill>
            <a:srgbClr val="92D05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9pPr>
          </a:lstStyle>
          <a:p>
            <a:pPr eaLnBrk="1" latinLnBrk="0" hangingPunct="1">
              <a:spcBef>
                <a:spcPct val="20000"/>
              </a:spcBef>
              <a:buClr>
                <a:schemeClr val="bg2"/>
              </a:buClr>
              <a:buSzPct val="100000"/>
            </a:pPr>
            <a:r>
              <a:rPr kumimoji="0" lang="en-US" altLang="ko-KR" sz="1000" b="1">
                <a:latin typeface="Arial" panose="020B0604020202020204" pitchFamily="34" charset="0"/>
                <a:ea typeface="가는각진제목체"/>
                <a:cs typeface="가는각진제목체"/>
              </a:rPr>
              <a:t>S</a:t>
            </a:r>
            <a:endParaRPr kumimoji="0" lang="ko-KR" altLang="en-US" sz="1000" b="1">
              <a:latin typeface="Arial" panose="020B0604020202020204" pitchFamily="34" charset="0"/>
              <a:ea typeface="가는각진제목체"/>
              <a:cs typeface="가는각진제목체"/>
            </a:endParaRPr>
          </a:p>
        </p:txBody>
      </p:sp>
      <p:sp>
        <p:nvSpPr>
          <p:cNvPr id="15" name="타원 14"/>
          <p:cNvSpPr>
            <a:spLocks noChangeArrowheads="1"/>
          </p:cNvSpPr>
          <p:nvPr/>
        </p:nvSpPr>
        <p:spPr bwMode="auto">
          <a:xfrm>
            <a:off x="5311099" y="1530626"/>
            <a:ext cx="654833" cy="425126"/>
          </a:xfrm>
          <a:prstGeom prst="ellipse">
            <a:avLst/>
          </a:prstGeom>
          <a:solidFill>
            <a:srgbClr val="92D05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9pPr>
          </a:lstStyle>
          <a:p>
            <a:pPr eaLnBrk="1" latinLnBrk="0" hangingPunct="1">
              <a:spcBef>
                <a:spcPct val="20000"/>
              </a:spcBef>
              <a:buClr>
                <a:schemeClr val="bg2"/>
              </a:buClr>
              <a:buSzPct val="100000"/>
            </a:pPr>
            <a:r>
              <a:rPr kumimoji="0" lang="en-US" altLang="ko-KR" sz="1000" b="1">
                <a:latin typeface="Arial" panose="020B0604020202020204" pitchFamily="34" charset="0"/>
                <a:ea typeface="가는각진제목체"/>
                <a:cs typeface="가는각진제목체"/>
              </a:rPr>
              <a:t>W</a:t>
            </a:r>
            <a:endParaRPr kumimoji="0" lang="ko-KR" altLang="en-US" sz="1000" b="1">
              <a:latin typeface="Arial" panose="020B0604020202020204" pitchFamily="34" charset="0"/>
              <a:ea typeface="가는각진제목체"/>
              <a:cs typeface="가는각진제목체"/>
            </a:endParaRPr>
          </a:p>
        </p:txBody>
      </p:sp>
      <p:sp>
        <p:nvSpPr>
          <p:cNvPr id="16" name="타원 15"/>
          <p:cNvSpPr>
            <a:spLocks noChangeArrowheads="1"/>
          </p:cNvSpPr>
          <p:nvPr/>
        </p:nvSpPr>
        <p:spPr bwMode="auto">
          <a:xfrm>
            <a:off x="978011" y="3863020"/>
            <a:ext cx="606146" cy="425126"/>
          </a:xfrm>
          <a:prstGeom prst="ellipse">
            <a:avLst/>
          </a:prstGeom>
          <a:solidFill>
            <a:srgbClr val="92D05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9pPr>
          </a:lstStyle>
          <a:p>
            <a:pPr eaLnBrk="1" latinLnBrk="0" hangingPunct="1">
              <a:spcBef>
                <a:spcPct val="20000"/>
              </a:spcBef>
              <a:buClr>
                <a:schemeClr val="bg2"/>
              </a:buClr>
              <a:buSzPct val="100000"/>
            </a:pPr>
            <a:r>
              <a:rPr kumimoji="0" lang="en-US" altLang="ko-KR" sz="1000" b="1">
                <a:latin typeface="Arial" panose="020B0604020202020204" pitchFamily="34" charset="0"/>
                <a:ea typeface="가는각진제목체"/>
                <a:cs typeface="가는각진제목체"/>
              </a:rPr>
              <a:t>O</a:t>
            </a:r>
            <a:endParaRPr kumimoji="0" lang="ko-KR" altLang="en-US" sz="1000" b="1">
              <a:latin typeface="Arial" panose="020B0604020202020204" pitchFamily="34" charset="0"/>
              <a:ea typeface="가는각진제목체"/>
              <a:cs typeface="가는각진제목체"/>
            </a:endParaRPr>
          </a:p>
        </p:txBody>
      </p:sp>
      <p:sp>
        <p:nvSpPr>
          <p:cNvPr id="17" name="타원 16"/>
          <p:cNvSpPr>
            <a:spLocks noChangeArrowheads="1"/>
          </p:cNvSpPr>
          <p:nvPr/>
        </p:nvSpPr>
        <p:spPr bwMode="auto">
          <a:xfrm>
            <a:off x="5359786" y="3863020"/>
            <a:ext cx="559893" cy="425126"/>
          </a:xfrm>
          <a:prstGeom prst="ellipse">
            <a:avLst/>
          </a:prstGeom>
          <a:solidFill>
            <a:srgbClr val="92D05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9pPr>
          </a:lstStyle>
          <a:p>
            <a:pPr eaLnBrk="1" latinLnBrk="0" hangingPunct="1">
              <a:spcBef>
                <a:spcPct val="20000"/>
              </a:spcBef>
              <a:buClr>
                <a:schemeClr val="bg2"/>
              </a:buClr>
              <a:buSzPct val="100000"/>
            </a:pPr>
            <a:r>
              <a:rPr kumimoji="0" lang="en-US" altLang="ko-KR" sz="1000" b="1">
                <a:latin typeface="Arial" panose="020B0604020202020204" pitchFamily="34" charset="0"/>
                <a:ea typeface="가는각진제목체"/>
                <a:cs typeface="가는각진제목체"/>
              </a:rPr>
              <a:t>T</a:t>
            </a:r>
            <a:endParaRPr kumimoji="0" lang="ko-KR" altLang="en-US" sz="1000" b="1">
              <a:latin typeface="Arial" panose="020B0604020202020204" pitchFamily="34" charset="0"/>
              <a:ea typeface="가는각진제목체"/>
              <a:cs typeface="가는각진제목체"/>
            </a:endParaRPr>
          </a:p>
        </p:txBody>
      </p:sp>
      <p:sp>
        <p:nvSpPr>
          <p:cNvPr id="18" name="TextBox 166"/>
          <p:cNvSpPr txBox="1">
            <a:spLocks noChangeArrowheads="1"/>
          </p:cNvSpPr>
          <p:nvPr/>
        </p:nvSpPr>
        <p:spPr bwMode="auto">
          <a:xfrm>
            <a:off x="5919679" y="4215793"/>
            <a:ext cx="3768326" cy="1683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9pPr>
          </a:lstStyle>
          <a:p>
            <a:pPr eaLnBrk="1" latinLnBrk="0" hangingPunct="1">
              <a:spcBef>
                <a:spcPct val="20000"/>
              </a:spcBef>
              <a:buClr>
                <a:schemeClr val="bg2"/>
              </a:buClr>
              <a:buSzPct val="100000"/>
              <a:buFont typeface="Wingdings" panose="05000000000000000000" pitchFamily="2" charset="2"/>
              <a:buChar char="§"/>
            </a:pPr>
            <a:r>
              <a:rPr kumimoji="0" lang="en-US" altLang="ko-KR" sz="1100" dirty="0" smtClean="0">
                <a:ea typeface="맑은 고딕" panose="020B0503020000020004" pitchFamily="50" charset="-127"/>
              </a:rPr>
              <a:t>   </a:t>
            </a:r>
          </a:p>
          <a:p>
            <a:pPr eaLnBrk="1" latinLnBrk="0" hangingPunct="1">
              <a:spcBef>
                <a:spcPct val="20000"/>
              </a:spcBef>
              <a:buClr>
                <a:schemeClr val="bg2"/>
              </a:buClr>
              <a:buSzPct val="100000"/>
              <a:buFont typeface="Wingdings" panose="05000000000000000000" pitchFamily="2" charset="2"/>
              <a:buChar char="§"/>
            </a:pPr>
            <a:r>
              <a:rPr kumimoji="0" lang="en-US" altLang="ko-KR" sz="1100" dirty="0">
                <a:ea typeface="맑은 고딕" panose="020B0503020000020004" pitchFamily="50" charset="-127"/>
              </a:rPr>
              <a:t> </a:t>
            </a:r>
            <a:r>
              <a:rPr kumimoji="0" lang="en-US" altLang="ko-KR" sz="1100" dirty="0" smtClean="0">
                <a:ea typeface="맑은 고딕" panose="020B0503020000020004" pitchFamily="50" charset="-127"/>
              </a:rPr>
              <a:t> </a:t>
            </a:r>
          </a:p>
          <a:p>
            <a:pPr eaLnBrk="1" latinLnBrk="0" hangingPunct="1">
              <a:spcBef>
                <a:spcPct val="20000"/>
              </a:spcBef>
              <a:buClr>
                <a:schemeClr val="bg2"/>
              </a:buClr>
              <a:buSzPct val="100000"/>
              <a:buFont typeface="Wingdings" panose="05000000000000000000" pitchFamily="2" charset="2"/>
              <a:buChar char="§"/>
            </a:pPr>
            <a:r>
              <a:rPr kumimoji="0" lang="en-US" altLang="ko-KR" sz="1100" dirty="0">
                <a:ea typeface="맑은 고딕" panose="020B0503020000020004" pitchFamily="50" charset="-127"/>
              </a:rPr>
              <a:t> </a:t>
            </a:r>
            <a:r>
              <a:rPr kumimoji="0" lang="en-US" altLang="ko-KR" sz="1100" dirty="0" smtClean="0">
                <a:ea typeface="맑은 고딕" panose="020B0503020000020004" pitchFamily="50" charset="-127"/>
              </a:rPr>
              <a:t> </a:t>
            </a:r>
          </a:p>
          <a:p>
            <a:pPr eaLnBrk="1" latinLnBrk="0" hangingPunct="1">
              <a:spcBef>
                <a:spcPct val="20000"/>
              </a:spcBef>
              <a:buClr>
                <a:schemeClr val="bg2"/>
              </a:buClr>
              <a:buSzPct val="100000"/>
              <a:buFont typeface="Wingdings" panose="05000000000000000000" pitchFamily="2" charset="2"/>
              <a:buChar char="§"/>
            </a:pPr>
            <a:r>
              <a:rPr kumimoji="0" lang="en-US" altLang="ko-KR" sz="1100" dirty="0">
                <a:ea typeface="맑은 고딕" panose="020B0503020000020004" pitchFamily="50" charset="-127"/>
              </a:rPr>
              <a:t> </a:t>
            </a:r>
            <a:r>
              <a:rPr kumimoji="0" lang="en-US" altLang="ko-KR" sz="1100" dirty="0" smtClean="0">
                <a:ea typeface="맑은 고딕" panose="020B0503020000020004" pitchFamily="50" charset="-127"/>
              </a:rPr>
              <a:t> </a:t>
            </a:r>
          </a:p>
          <a:p>
            <a:pPr eaLnBrk="1" latinLnBrk="0" hangingPunct="1">
              <a:spcBef>
                <a:spcPct val="20000"/>
              </a:spcBef>
              <a:buClr>
                <a:schemeClr val="bg2"/>
              </a:buClr>
              <a:buSzPct val="100000"/>
              <a:buFont typeface="Wingdings" panose="05000000000000000000" pitchFamily="2" charset="2"/>
              <a:buChar char="§"/>
            </a:pPr>
            <a:r>
              <a:rPr kumimoji="0" lang="en-US" altLang="ko-KR" sz="1100" dirty="0">
                <a:ea typeface="맑은 고딕" panose="020B0503020000020004" pitchFamily="50" charset="-127"/>
              </a:rPr>
              <a:t> </a:t>
            </a:r>
            <a:r>
              <a:rPr kumimoji="0" lang="en-US" altLang="ko-KR" sz="1100" dirty="0" smtClean="0">
                <a:ea typeface="맑은 고딕" panose="020B0503020000020004" pitchFamily="50" charset="-127"/>
              </a:rPr>
              <a:t> </a:t>
            </a:r>
          </a:p>
          <a:p>
            <a:pPr eaLnBrk="1" latinLnBrk="0" hangingPunct="1">
              <a:spcBef>
                <a:spcPct val="20000"/>
              </a:spcBef>
              <a:buClr>
                <a:schemeClr val="bg2"/>
              </a:buClr>
              <a:buSzPct val="100000"/>
              <a:buFont typeface="Wingdings" panose="05000000000000000000" pitchFamily="2" charset="2"/>
              <a:buChar char="§"/>
            </a:pPr>
            <a:r>
              <a:rPr kumimoji="0" lang="en-US" altLang="ko-KR" sz="1100" dirty="0">
                <a:ea typeface="맑은 고딕" panose="020B0503020000020004" pitchFamily="50" charset="-127"/>
              </a:rPr>
              <a:t>   </a:t>
            </a:r>
            <a:endParaRPr kumimoji="0" lang="en-US" altLang="ko-KR" sz="1100" dirty="0" smtClean="0">
              <a:ea typeface="맑은 고딕" panose="020B0503020000020004" pitchFamily="50" charset="-127"/>
            </a:endParaRPr>
          </a:p>
          <a:p>
            <a:pPr eaLnBrk="1" latinLnBrk="0" hangingPunct="1">
              <a:spcBef>
                <a:spcPct val="20000"/>
              </a:spcBef>
              <a:buClr>
                <a:schemeClr val="bg2"/>
              </a:buClr>
              <a:buSzPct val="100000"/>
              <a:buFont typeface="Wingdings" panose="05000000000000000000" pitchFamily="2" charset="2"/>
              <a:buChar char="§"/>
            </a:pPr>
            <a:r>
              <a:rPr kumimoji="0" lang="en-US" altLang="ko-KR" sz="1100" dirty="0">
                <a:ea typeface="맑은 고딕" panose="020B0503020000020004" pitchFamily="50" charset="-127"/>
              </a:rPr>
              <a:t> </a:t>
            </a:r>
            <a:endParaRPr kumimoji="0" lang="en-US" altLang="ko-KR" sz="1100" dirty="0" smtClean="0">
              <a:ea typeface="맑은 고딕" panose="020B0503020000020004" pitchFamily="50" charset="-127"/>
            </a:endParaRPr>
          </a:p>
          <a:p>
            <a:pPr eaLnBrk="1" latinLnBrk="0" hangingPunct="1">
              <a:spcBef>
                <a:spcPct val="20000"/>
              </a:spcBef>
              <a:buClr>
                <a:schemeClr val="bg2"/>
              </a:buClr>
              <a:buSzPct val="100000"/>
            </a:pPr>
            <a:endParaRPr kumimoji="0" lang="en-US" altLang="ko-KR" sz="1100" dirty="0">
              <a:ea typeface="맑은 고딕" panose="020B0503020000020004" pitchFamily="50" charset="-127"/>
            </a:endParaRPr>
          </a:p>
        </p:txBody>
      </p:sp>
      <p:sp>
        <p:nvSpPr>
          <p:cNvPr id="25" name="TextBox 166"/>
          <p:cNvSpPr txBox="1">
            <a:spLocks noChangeArrowheads="1"/>
          </p:cNvSpPr>
          <p:nvPr/>
        </p:nvSpPr>
        <p:spPr bwMode="auto">
          <a:xfrm>
            <a:off x="5977416" y="1901385"/>
            <a:ext cx="3768326" cy="1683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9pPr>
          </a:lstStyle>
          <a:p>
            <a:pPr eaLnBrk="1" latinLnBrk="0" hangingPunct="1">
              <a:spcBef>
                <a:spcPct val="20000"/>
              </a:spcBef>
              <a:buClr>
                <a:schemeClr val="bg2"/>
              </a:buClr>
              <a:buSzPct val="100000"/>
              <a:buFont typeface="Wingdings" panose="05000000000000000000" pitchFamily="2" charset="2"/>
              <a:buChar char="§"/>
            </a:pPr>
            <a:r>
              <a:rPr kumimoji="0" lang="en-US" altLang="ko-KR" sz="1100" dirty="0" smtClean="0">
                <a:ea typeface="맑은 고딕" panose="020B0503020000020004" pitchFamily="50" charset="-127"/>
              </a:rPr>
              <a:t>   </a:t>
            </a:r>
          </a:p>
          <a:p>
            <a:pPr eaLnBrk="1" latinLnBrk="0" hangingPunct="1">
              <a:spcBef>
                <a:spcPct val="20000"/>
              </a:spcBef>
              <a:buClr>
                <a:schemeClr val="bg2"/>
              </a:buClr>
              <a:buSzPct val="100000"/>
              <a:buFont typeface="Wingdings" panose="05000000000000000000" pitchFamily="2" charset="2"/>
              <a:buChar char="§"/>
            </a:pPr>
            <a:r>
              <a:rPr kumimoji="0" lang="en-US" altLang="ko-KR" sz="1100" dirty="0">
                <a:ea typeface="맑은 고딕" panose="020B0503020000020004" pitchFamily="50" charset="-127"/>
              </a:rPr>
              <a:t> </a:t>
            </a:r>
            <a:r>
              <a:rPr kumimoji="0" lang="en-US" altLang="ko-KR" sz="1100" dirty="0" smtClean="0">
                <a:ea typeface="맑은 고딕" panose="020B0503020000020004" pitchFamily="50" charset="-127"/>
              </a:rPr>
              <a:t> </a:t>
            </a:r>
          </a:p>
          <a:p>
            <a:pPr eaLnBrk="1" latinLnBrk="0" hangingPunct="1">
              <a:spcBef>
                <a:spcPct val="20000"/>
              </a:spcBef>
              <a:buClr>
                <a:schemeClr val="bg2"/>
              </a:buClr>
              <a:buSzPct val="100000"/>
              <a:buFont typeface="Wingdings" panose="05000000000000000000" pitchFamily="2" charset="2"/>
              <a:buChar char="§"/>
            </a:pPr>
            <a:r>
              <a:rPr kumimoji="0" lang="en-US" altLang="ko-KR" sz="1100" dirty="0">
                <a:ea typeface="맑은 고딕" panose="020B0503020000020004" pitchFamily="50" charset="-127"/>
              </a:rPr>
              <a:t> </a:t>
            </a:r>
            <a:r>
              <a:rPr kumimoji="0" lang="en-US" altLang="ko-KR" sz="1100" dirty="0" smtClean="0">
                <a:ea typeface="맑은 고딕" panose="020B0503020000020004" pitchFamily="50" charset="-127"/>
              </a:rPr>
              <a:t> </a:t>
            </a:r>
          </a:p>
          <a:p>
            <a:pPr eaLnBrk="1" latinLnBrk="0" hangingPunct="1">
              <a:spcBef>
                <a:spcPct val="20000"/>
              </a:spcBef>
              <a:buClr>
                <a:schemeClr val="bg2"/>
              </a:buClr>
              <a:buSzPct val="100000"/>
              <a:buFont typeface="Wingdings" panose="05000000000000000000" pitchFamily="2" charset="2"/>
              <a:buChar char="§"/>
            </a:pPr>
            <a:r>
              <a:rPr kumimoji="0" lang="en-US" altLang="ko-KR" sz="1100" dirty="0">
                <a:ea typeface="맑은 고딕" panose="020B0503020000020004" pitchFamily="50" charset="-127"/>
              </a:rPr>
              <a:t> </a:t>
            </a:r>
            <a:r>
              <a:rPr kumimoji="0" lang="en-US" altLang="ko-KR" sz="1100" dirty="0" smtClean="0">
                <a:ea typeface="맑은 고딕" panose="020B0503020000020004" pitchFamily="50" charset="-127"/>
              </a:rPr>
              <a:t> </a:t>
            </a:r>
          </a:p>
          <a:p>
            <a:pPr eaLnBrk="1" latinLnBrk="0" hangingPunct="1">
              <a:spcBef>
                <a:spcPct val="20000"/>
              </a:spcBef>
              <a:buClr>
                <a:schemeClr val="bg2"/>
              </a:buClr>
              <a:buSzPct val="100000"/>
              <a:buFont typeface="Wingdings" panose="05000000000000000000" pitchFamily="2" charset="2"/>
              <a:buChar char="§"/>
            </a:pPr>
            <a:r>
              <a:rPr kumimoji="0" lang="en-US" altLang="ko-KR" sz="1100" dirty="0">
                <a:ea typeface="맑은 고딕" panose="020B0503020000020004" pitchFamily="50" charset="-127"/>
              </a:rPr>
              <a:t> </a:t>
            </a:r>
            <a:r>
              <a:rPr kumimoji="0" lang="en-US" altLang="ko-KR" sz="1100" dirty="0" smtClean="0">
                <a:ea typeface="맑은 고딕" panose="020B0503020000020004" pitchFamily="50" charset="-127"/>
              </a:rPr>
              <a:t> </a:t>
            </a:r>
          </a:p>
          <a:p>
            <a:pPr eaLnBrk="1" latinLnBrk="0" hangingPunct="1">
              <a:spcBef>
                <a:spcPct val="20000"/>
              </a:spcBef>
              <a:buClr>
                <a:schemeClr val="bg2"/>
              </a:buClr>
              <a:buSzPct val="100000"/>
              <a:buFont typeface="Wingdings" panose="05000000000000000000" pitchFamily="2" charset="2"/>
              <a:buChar char="§"/>
            </a:pPr>
            <a:r>
              <a:rPr kumimoji="0" lang="en-US" altLang="ko-KR" sz="1100" dirty="0">
                <a:ea typeface="맑은 고딕" panose="020B0503020000020004" pitchFamily="50" charset="-127"/>
              </a:rPr>
              <a:t>   </a:t>
            </a:r>
            <a:endParaRPr kumimoji="0" lang="en-US" altLang="ko-KR" sz="1100" dirty="0" smtClean="0">
              <a:ea typeface="맑은 고딕" panose="020B0503020000020004" pitchFamily="50" charset="-127"/>
            </a:endParaRPr>
          </a:p>
          <a:p>
            <a:pPr eaLnBrk="1" latinLnBrk="0" hangingPunct="1">
              <a:spcBef>
                <a:spcPct val="20000"/>
              </a:spcBef>
              <a:buClr>
                <a:schemeClr val="bg2"/>
              </a:buClr>
              <a:buSzPct val="100000"/>
              <a:buFont typeface="Wingdings" panose="05000000000000000000" pitchFamily="2" charset="2"/>
              <a:buChar char="§"/>
            </a:pPr>
            <a:r>
              <a:rPr kumimoji="0" lang="en-US" altLang="ko-KR" sz="1100" dirty="0">
                <a:ea typeface="맑은 고딕" panose="020B0503020000020004" pitchFamily="50" charset="-127"/>
              </a:rPr>
              <a:t> </a:t>
            </a:r>
            <a:endParaRPr kumimoji="0" lang="en-US" altLang="ko-KR" sz="1100" dirty="0" smtClean="0">
              <a:ea typeface="맑은 고딕" panose="020B0503020000020004" pitchFamily="50" charset="-127"/>
            </a:endParaRPr>
          </a:p>
          <a:p>
            <a:pPr eaLnBrk="1" latinLnBrk="0" hangingPunct="1">
              <a:spcBef>
                <a:spcPct val="20000"/>
              </a:spcBef>
              <a:buClr>
                <a:schemeClr val="bg2"/>
              </a:buClr>
              <a:buSzPct val="100000"/>
            </a:pPr>
            <a:endParaRPr kumimoji="0" lang="en-US" altLang="ko-KR" sz="1100" dirty="0">
              <a:ea typeface="맑은 고딕" panose="020B0503020000020004" pitchFamily="50" charset="-127"/>
            </a:endParaRPr>
          </a:p>
        </p:txBody>
      </p:sp>
      <p:sp>
        <p:nvSpPr>
          <p:cNvPr id="26" name="TextBox 166"/>
          <p:cNvSpPr txBox="1">
            <a:spLocks noChangeArrowheads="1"/>
          </p:cNvSpPr>
          <p:nvPr/>
        </p:nvSpPr>
        <p:spPr bwMode="auto">
          <a:xfrm>
            <a:off x="1492128" y="4235034"/>
            <a:ext cx="3768326" cy="1683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9pPr>
          </a:lstStyle>
          <a:p>
            <a:pPr eaLnBrk="1" latinLnBrk="0" hangingPunct="1">
              <a:spcBef>
                <a:spcPct val="20000"/>
              </a:spcBef>
              <a:buClr>
                <a:schemeClr val="bg2"/>
              </a:buClr>
              <a:buSzPct val="100000"/>
              <a:buFont typeface="Wingdings" panose="05000000000000000000" pitchFamily="2" charset="2"/>
              <a:buChar char="§"/>
            </a:pPr>
            <a:r>
              <a:rPr kumimoji="0" lang="en-US" altLang="ko-KR" sz="1100" dirty="0" smtClean="0">
                <a:ea typeface="맑은 고딕" panose="020B0503020000020004" pitchFamily="50" charset="-127"/>
              </a:rPr>
              <a:t>   </a:t>
            </a:r>
          </a:p>
          <a:p>
            <a:pPr eaLnBrk="1" latinLnBrk="0" hangingPunct="1">
              <a:spcBef>
                <a:spcPct val="20000"/>
              </a:spcBef>
              <a:buClr>
                <a:schemeClr val="bg2"/>
              </a:buClr>
              <a:buSzPct val="100000"/>
              <a:buFont typeface="Wingdings" panose="05000000000000000000" pitchFamily="2" charset="2"/>
              <a:buChar char="§"/>
            </a:pPr>
            <a:r>
              <a:rPr kumimoji="0" lang="en-US" altLang="ko-KR" sz="1100" dirty="0">
                <a:ea typeface="맑은 고딕" panose="020B0503020000020004" pitchFamily="50" charset="-127"/>
              </a:rPr>
              <a:t> </a:t>
            </a:r>
            <a:r>
              <a:rPr kumimoji="0" lang="en-US" altLang="ko-KR" sz="1100" dirty="0" smtClean="0">
                <a:ea typeface="맑은 고딕" panose="020B0503020000020004" pitchFamily="50" charset="-127"/>
              </a:rPr>
              <a:t> </a:t>
            </a:r>
          </a:p>
          <a:p>
            <a:pPr eaLnBrk="1" latinLnBrk="0" hangingPunct="1">
              <a:spcBef>
                <a:spcPct val="20000"/>
              </a:spcBef>
              <a:buClr>
                <a:schemeClr val="bg2"/>
              </a:buClr>
              <a:buSzPct val="100000"/>
              <a:buFont typeface="Wingdings" panose="05000000000000000000" pitchFamily="2" charset="2"/>
              <a:buChar char="§"/>
            </a:pPr>
            <a:r>
              <a:rPr kumimoji="0" lang="en-US" altLang="ko-KR" sz="1100" dirty="0">
                <a:ea typeface="맑은 고딕" panose="020B0503020000020004" pitchFamily="50" charset="-127"/>
              </a:rPr>
              <a:t> </a:t>
            </a:r>
            <a:r>
              <a:rPr kumimoji="0" lang="en-US" altLang="ko-KR" sz="1100" dirty="0" smtClean="0">
                <a:ea typeface="맑은 고딕" panose="020B0503020000020004" pitchFamily="50" charset="-127"/>
              </a:rPr>
              <a:t> </a:t>
            </a:r>
          </a:p>
          <a:p>
            <a:pPr eaLnBrk="1" latinLnBrk="0" hangingPunct="1">
              <a:spcBef>
                <a:spcPct val="20000"/>
              </a:spcBef>
              <a:buClr>
                <a:schemeClr val="bg2"/>
              </a:buClr>
              <a:buSzPct val="100000"/>
              <a:buFont typeface="Wingdings" panose="05000000000000000000" pitchFamily="2" charset="2"/>
              <a:buChar char="§"/>
            </a:pPr>
            <a:r>
              <a:rPr kumimoji="0" lang="en-US" altLang="ko-KR" sz="1100" dirty="0">
                <a:ea typeface="맑은 고딕" panose="020B0503020000020004" pitchFamily="50" charset="-127"/>
              </a:rPr>
              <a:t> </a:t>
            </a:r>
            <a:r>
              <a:rPr kumimoji="0" lang="en-US" altLang="ko-KR" sz="1100" dirty="0" smtClean="0">
                <a:ea typeface="맑은 고딕" panose="020B0503020000020004" pitchFamily="50" charset="-127"/>
              </a:rPr>
              <a:t> </a:t>
            </a:r>
          </a:p>
          <a:p>
            <a:pPr eaLnBrk="1" latinLnBrk="0" hangingPunct="1">
              <a:spcBef>
                <a:spcPct val="20000"/>
              </a:spcBef>
              <a:buClr>
                <a:schemeClr val="bg2"/>
              </a:buClr>
              <a:buSzPct val="100000"/>
              <a:buFont typeface="Wingdings" panose="05000000000000000000" pitchFamily="2" charset="2"/>
              <a:buChar char="§"/>
            </a:pPr>
            <a:r>
              <a:rPr kumimoji="0" lang="en-US" altLang="ko-KR" sz="1100" dirty="0">
                <a:ea typeface="맑은 고딕" panose="020B0503020000020004" pitchFamily="50" charset="-127"/>
              </a:rPr>
              <a:t> </a:t>
            </a:r>
            <a:r>
              <a:rPr kumimoji="0" lang="en-US" altLang="ko-KR" sz="1100" dirty="0" smtClean="0">
                <a:ea typeface="맑은 고딕" panose="020B0503020000020004" pitchFamily="50" charset="-127"/>
              </a:rPr>
              <a:t> </a:t>
            </a:r>
          </a:p>
          <a:p>
            <a:pPr eaLnBrk="1" latinLnBrk="0" hangingPunct="1">
              <a:spcBef>
                <a:spcPct val="20000"/>
              </a:spcBef>
              <a:buClr>
                <a:schemeClr val="bg2"/>
              </a:buClr>
              <a:buSzPct val="100000"/>
              <a:buFont typeface="Wingdings" panose="05000000000000000000" pitchFamily="2" charset="2"/>
              <a:buChar char="§"/>
            </a:pPr>
            <a:r>
              <a:rPr kumimoji="0" lang="en-US" altLang="ko-KR" sz="1100" dirty="0">
                <a:ea typeface="맑은 고딕" panose="020B0503020000020004" pitchFamily="50" charset="-127"/>
              </a:rPr>
              <a:t>   </a:t>
            </a:r>
            <a:endParaRPr kumimoji="0" lang="en-US" altLang="ko-KR" sz="1100" dirty="0" smtClean="0">
              <a:ea typeface="맑은 고딕" panose="020B0503020000020004" pitchFamily="50" charset="-127"/>
            </a:endParaRPr>
          </a:p>
          <a:p>
            <a:pPr eaLnBrk="1" latinLnBrk="0" hangingPunct="1">
              <a:spcBef>
                <a:spcPct val="20000"/>
              </a:spcBef>
              <a:buClr>
                <a:schemeClr val="bg2"/>
              </a:buClr>
              <a:buSzPct val="100000"/>
              <a:buFont typeface="Wingdings" panose="05000000000000000000" pitchFamily="2" charset="2"/>
              <a:buChar char="§"/>
            </a:pPr>
            <a:r>
              <a:rPr kumimoji="0" lang="en-US" altLang="ko-KR" sz="1100" dirty="0">
                <a:ea typeface="맑은 고딕" panose="020B0503020000020004" pitchFamily="50" charset="-127"/>
              </a:rPr>
              <a:t> </a:t>
            </a:r>
            <a:endParaRPr kumimoji="0" lang="en-US" altLang="ko-KR" sz="1100" dirty="0" smtClean="0">
              <a:ea typeface="맑은 고딕" panose="020B0503020000020004" pitchFamily="50" charset="-127"/>
            </a:endParaRPr>
          </a:p>
          <a:p>
            <a:pPr eaLnBrk="1" latinLnBrk="0" hangingPunct="1">
              <a:spcBef>
                <a:spcPct val="20000"/>
              </a:spcBef>
              <a:buClr>
                <a:schemeClr val="bg2"/>
              </a:buClr>
              <a:buSzPct val="100000"/>
            </a:pPr>
            <a:endParaRPr kumimoji="0" lang="en-US" altLang="ko-KR" sz="1100" dirty="0">
              <a:ea typeface="맑은 고딕" panose="020B0503020000020004" pitchFamily="50" charset="-127"/>
            </a:endParaRPr>
          </a:p>
        </p:txBody>
      </p:sp>
      <p:sp>
        <p:nvSpPr>
          <p:cNvPr id="27" name="TextBox 166"/>
          <p:cNvSpPr txBox="1">
            <a:spLocks noChangeArrowheads="1"/>
          </p:cNvSpPr>
          <p:nvPr/>
        </p:nvSpPr>
        <p:spPr bwMode="auto">
          <a:xfrm>
            <a:off x="1440531" y="1901385"/>
            <a:ext cx="3768326" cy="1683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9pPr>
          </a:lstStyle>
          <a:p>
            <a:pPr eaLnBrk="1" latinLnBrk="0" hangingPunct="1">
              <a:spcBef>
                <a:spcPct val="20000"/>
              </a:spcBef>
              <a:buClr>
                <a:schemeClr val="bg2"/>
              </a:buClr>
              <a:buSzPct val="100000"/>
              <a:buFont typeface="Wingdings" panose="05000000000000000000" pitchFamily="2" charset="2"/>
              <a:buChar char="§"/>
            </a:pPr>
            <a:r>
              <a:rPr kumimoji="0" lang="en-US" altLang="ko-KR" sz="1100" dirty="0" smtClean="0">
                <a:ea typeface="맑은 고딕" panose="020B0503020000020004" pitchFamily="50" charset="-127"/>
              </a:rPr>
              <a:t>   </a:t>
            </a:r>
          </a:p>
          <a:p>
            <a:pPr eaLnBrk="1" latinLnBrk="0" hangingPunct="1">
              <a:spcBef>
                <a:spcPct val="20000"/>
              </a:spcBef>
              <a:buClr>
                <a:schemeClr val="bg2"/>
              </a:buClr>
              <a:buSzPct val="100000"/>
              <a:buFont typeface="Wingdings" panose="05000000000000000000" pitchFamily="2" charset="2"/>
              <a:buChar char="§"/>
            </a:pPr>
            <a:r>
              <a:rPr kumimoji="0" lang="en-US" altLang="ko-KR" sz="1100" dirty="0">
                <a:ea typeface="맑은 고딕" panose="020B0503020000020004" pitchFamily="50" charset="-127"/>
              </a:rPr>
              <a:t> </a:t>
            </a:r>
            <a:r>
              <a:rPr kumimoji="0" lang="en-US" altLang="ko-KR" sz="1100" dirty="0" smtClean="0">
                <a:ea typeface="맑은 고딕" panose="020B0503020000020004" pitchFamily="50" charset="-127"/>
              </a:rPr>
              <a:t> </a:t>
            </a:r>
          </a:p>
          <a:p>
            <a:pPr eaLnBrk="1" latinLnBrk="0" hangingPunct="1">
              <a:spcBef>
                <a:spcPct val="20000"/>
              </a:spcBef>
              <a:buClr>
                <a:schemeClr val="bg2"/>
              </a:buClr>
              <a:buSzPct val="100000"/>
              <a:buFont typeface="Wingdings" panose="05000000000000000000" pitchFamily="2" charset="2"/>
              <a:buChar char="§"/>
            </a:pPr>
            <a:r>
              <a:rPr kumimoji="0" lang="en-US" altLang="ko-KR" sz="1100" dirty="0">
                <a:ea typeface="맑은 고딕" panose="020B0503020000020004" pitchFamily="50" charset="-127"/>
              </a:rPr>
              <a:t> </a:t>
            </a:r>
            <a:r>
              <a:rPr kumimoji="0" lang="en-US" altLang="ko-KR" sz="1100" dirty="0" smtClean="0">
                <a:ea typeface="맑은 고딕" panose="020B0503020000020004" pitchFamily="50" charset="-127"/>
              </a:rPr>
              <a:t> </a:t>
            </a:r>
          </a:p>
          <a:p>
            <a:pPr eaLnBrk="1" latinLnBrk="0" hangingPunct="1">
              <a:spcBef>
                <a:spcPct val="20000"/>
              </a:spcBef>
              <a:buClr>
                <a:schemeClr val="bg2"/>
              </a:buClr>
              <a:buSzPct val="100000"/>
              <a:buFont typeface="Wingdings" panose="05000000000000000000" pitchFamily="2" charset="2"/>
              <a:buChar char="§"/>
            </a:pPr>
            <a:r>
              <a:rPr kumimoji="0" lang="en-US" altLang="ko-KR" sz="1100" dirty="0">
                <a:ea typeface="맑은 고딕" panose="020B0503020000020004" pitchFamily="50" charset="-127"/>
              </a:rPr>
              <a:t> </a:t>
            </a:r>
            <a:r>
              <a:rPr kumimoji="0" lang="en-US" altLang="ko-KR" sz="1100" dirty="0" smtClean="0">
                <a:ea typeface="맑은 고딕" panose="020B0503020000020004" pitchFamily="50" charset="-127"/>
              </a:rPr>
              <a:t> </a:t>
            </a:r>
          </a:p>
          <a:p>
            <a:pPr eaLnBrk="1" latinLnBrk="0" hangingPunct="1">
              <a:spcBef>
                <a:spcPct val="20000"/>
              </a:spcBef>
              <a:buClr>
                <a:schemeClr val="bg2"/>
              </a:buClr>
              <a:buSzPct val="100000"/>
              <a:buFont typeface="Wingdings" panose="05000000000000000000" pitchFamily="2" charset="2"/>
              <a:buChar char="§"/>
            </a:pPr>
            <a:r>
              <a:rPr kumimoji="0" lang="en-US" altLang="ko-KR" sz="1100" dirty="0">
                <a:ea typeface="맑은 고딕" panose="020B0503020000020004" pitchFamily="50" charset="-127"/>
              </a:rPr>
              <a:t> </a:t>
            </a:r>
            <a:r>
              <a:rPr kumimoji="0" lang="en-US" altLang="ko-KR" sz="1100" dirty="0" smtClean="0">
                <a:ea typeface="맑은 고딕" panose="020B0503020000020004" pitchFamily="50" charset="-127"/>
              </a:rPr>
              <a:t> </a:t>
            </a:r>
          </a:p>
          <a:p>
            <a:pPr eaLnBrk="1" latinLnBrk="0" hangingPunct="1">
              <a:spcBef>
                <a:spcPct val="20000"/>
              </a:spcBef>
              <a:buClr>
                <a:schemeClr val="bg2"/>
              </a:buClr>
              <a:buSzPct val="100000"/>
              <a:buFont typeface="Wingdings" panose="05000000000000000000" pitchFamily="2" charset="2"/>
              <a:buChar char="§"/>
            </a:pPr>
            <a:r>
              <a:rPr kumimoji="0" lang="en-US" altLang="ko-KR" sz="1100" dirty="0">
                <a:ea typeface="맑은 고딕" panose="020B0503020000020004" pitchFamily="50" charset="-127"/>
              </a:rPr>
              <a:t>   </a:t>
            </a:r>
            <a:endParaRPr kumimoji="0" lang="en-US" altLang="ko-KR" sz="1100" dirty="0" smtClean="0">
              <a:ea typeface="맑은 고딕" panose="020B0503020000020004" pitchFamily="50" charset="-127"/>
            </a:endParaRPr>
          </a:p>
          <a:p>
            <a:pPr eaLnBrk="1" latinLnBrk="0" hangingPunct="1">
              <a:spcBef>
                <a:spcPct val="20000"/>
              </a:spcBef>
              <a:buClr>
                <a:schemeClr val="bg2"/>
              </a:buClr>
              <a:buSzPct val="100000"/>
              <a:buFont typeface="Wingdings" panose="05000000000000000000" pitchFamily="2" charset="2"/>
              <a:buChar char="§"/>
            </a:pPr>
            <a:r>
              <a:rPr kumimoji="0" lang="en-US" altLang="ko-KR" sz="1100" dirty="0">
                <a:ea typeface="맑은 고딕" panose="020B0503020000020004" pitchFamily="50" charset="-127"/>
              </a:rPr>
              <a:t> </a:t>
            </a:r>
            <a:endParaRPr kumimoji="0" lang="en-US" altLang="ko-KR" sz="1100" dirty="0" smtClean="0">
              <a:ea typeface="맑은 고딕" panose="020B0503020000020004" pitchFamily="50" charset="-127"/>
            </a:endParaRPr>
          </a:p>
          <a:p>
            <a:pPr eaLnBrk="1" latinLnBrk="0" hangingPunct="1">
              <a:spcBef>
                <a:spcPct val="20000"/>
              </a:spcBef>
              <a:buClr>
                <a:schemeClr val="bg2"/>
              </a:buClr>
              <a:buSzPct val="100000"/>
            </a:pPr>
            <a:endParaRPr kumimoji="0" lang="en-US" altLang="ko-KR" sz="1100" dirty="0">
              <a:ea typeface="맑은 고딕" panose="020B0503020000020004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 rot="1804730">
            <a:off x="7513983" y="962108"/>
            <a:ext cx="785793" cy="338554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과제 </a:t>
            </a:r>
            <a:r>
              <a:rPr lang="en-US" altLang="ko-KR" dirty="0" smtClean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4660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81" name="Rectangle 2"/>
          <p:cNvSpPr>
            <a:spLocks noChangeArrowheads="1"/>
          </p:cNvSpPr>
          <p:nvPr/>
        </p:nvSpPr>
        <p:spPr bwMode="auto">
          <a:xfrm>
            <a:off x="273050" y="0"/>
            <a:ext cx="950436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0"/>
          <a:lstStyle/>
          <a:p>
            <a:pPr eaLnBrk="1" hangingPunct="1">
              <a:spcBef>
                <a:spcPct val="0"/>
              </a:spcBef>
              <a:buClrTx/>
            </a:pPr>
            <a:r>
              <a:rPr lang="en-US" altLang="ko-KR" sz="1800" dirty="0" smtClean="0">
                <a:solidFill>
                  <a:schemeClr val="bg1"/>
                </a:solidFill>
              </a:rPr>
              <a:t>  </a:t>
            </a:r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331782" name="Rectangle 3"/>
          <p:cNvSpPr txBox="1">
            <a:spLocks noChangeArrowheads="1"/>
          </p:cNvSpPr>
          <p:nvPr/>
        </p:nvSpPr>
        <p:spPr bwMode="auto">
          <a:xfrm>
            <a:off x="931041" y="818917"/>
            <a:ext cx="8026455" cy="4780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ko-KR" altLang="en-US" dirty="0"/>
              <a:t>가</a:t>
            </a:r>
            <a:r>
              <a:rPr lang="en-US" altLang="ko-KR" dirty="0" smtClean="0"/>
              <a:t>. </a:t>
            </a:r>
            <a:r>
              <a:rPr lang="ko-KR" altLang="en-US" dirty="0" smtClean="0"/>
              <a:t>나를 알기</a:t>
            </a:r>
            <a:endParaRPr lang="en-US" altLang="ko-KR" dirty="0" smtClean="0"/>
          </a:p>
          <a:p>
            <a:pPr marL="285750" indent="-285750">
              <a:spcBef>
                <a:spcPct val="0"/>
              </a:spcBef>
              <a:buFontTx/>
              <a:buChar char="-"/>
            </a:pPr>
            <a:r>
              <a:rPr lang="ko-KR" altLang="en-US" dirty="0" smtClean="0"/>
              <a:t>내가 가진 </a:t>
            </a:r>
            <a:r>
              <a:rPr lang="ko-KR" altLang="en-US" dirty="0" err="1" smtClean="0"/>
              <a:t>스킬셋을</a:t>
            </a:r>
            <a:r>
              <a:rPr lang="ko-KR" altLang="en-US" dirty="0" smtClean="0"/>
              <a:t> 정리해보자</a:t>
            </a:r>
            <a:endParaRPr lang="en-US" altLang="ko-KR" dirty="0" smtClean="0"/>
          </a:p>
          <a:p>
            <a:pPr marL="285750" indent="-285750">
              <a:spcBef>
                <a:spcPct val="0"/>
              </a:spcBef>
              <a:buFontTx/>
              <a:buChar char="-"/>
            </a:pPr>
            <a:r>
              <a:rPr lang="en-US" altLang="ko-KR" dirty="0" smtClean="0"/>
              <a:t>IT</a:t>
            </a:r>
            <a:r>
              <a:rPr lang="ko-KR" altLang="en-US" dirty="0" smtClean="0"/>
              <a:t>기술의 세부사항</a:t>
            </a:r>
            <a:r>
              <a:rPr lang="en-US" altLang="ko-KR" dirty="0" smtClean="0"/>
              <a:t>(</a:t>
            </a:r>
            <a:r>
              <a:rPr lang="ko-KR" altLang="en-US" dirty="0" smtClean="0"/>
              <a:t>앞 참조</a:t>
            </a:r>
            <a:r>
              <a:rPr lang="en-US" altLang="ko-KR" dirty="0" smtClean="0"/>
              <a:t>), </a:t>
            </a:r>
            <a:r>
              <a:rPr lang="ko-KR" altLang="en-US" dirty="0" smtClean="0"/>
              <a:t>그밖에 나의 학교 전공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어학실력등을</a:t>
            </a:r>
            <a:r>
              <a:rPr lang="ko-KR" altLang="en-US" dirty="0" smtClean="0"/>
              <a:t> </a:t>
            </a:r>
            <a:r>
              <a:rPr lang="en-US" altLang="ko-KR" dirty="0" smtClean="0"/>
              <a:t>fishbone </a:t>
            </a:r>
            <a:r>
              <a:rPr lang="ko-KR" altLang="en-US" dirty="0" smtClean="0"/>
              <a:t>차트로 작성해 보자 </a:t>
            </a:r>
            <a:r>
              <a:rPr lang="en-US" altLang="ko-KR" dirty="0" smtClean="0"/>
              <a:t>(</a:t>
            </a:r>
            <a:r>
              <a:rPr lang="ko-KR" altLang="en-US" dirty="0" smtClean="0"/>
              <a:t>아래는 예제</a:t>
            </a:r>
            <a:r>
              <a:rPr lang="en-US" altLang="ko-KR" dirty="0" smtClean="0"/>
              <a:t>)</a:t>
            </a:r>
          </a:p>
        </p:txBody>
      </p:sp>
      <p:sp>
        <p:nvSpPr>
          <p:cNvPr id="6179" name="슬라이드 번호 개체 틀 13"/>
          <p:cNvSpPr txBox="1">
            <a:spLocks noGrp="1"/>
          </p:cNvSpPr>
          <p:nvPr/>
        </p:nvSpPr>
        <p:spPr bwMode="auto">
          <a:xfrm>
            <a:off x="4665663" y="6538913"/>
            <a:ext cx="557212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spcBef>
                <a:spcPct val="0"/>
              </a:spcBef>
              <a:buClrTx/>
              <a:defRPr/>
            </a:pPr>
            <a:fld id="{69188C54-76CB-4412-96DE-3B5465248ED9}" type="slidenum">
              <a:rPr lang="en-US" altLang="ko-KR" sz="1100" b="0"/>
              <a:pPr algn="ctr" eaLnBrk="1" hangingPunct="1">
                <a:spcBef>
                  <a:spcPct val="0"/>
                </a:spcBef>
                <a:buClrTx/>
                <a:defRPr/>
              </a:pPr>
              <a:t>8</a:t>
            </a:fld>
            <a:endParaRPr lang="en-US" altLang="ko-KR" sz="1100" b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3018903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ko-KR" altLang="en-US" sz="1800" dirty="0" smtClean="0"/>
              <a:t>취업 진로 교육</a:t>
            </a:r>
            <a:endParaRPr lang="en-US" altLang="ko-KR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624178" y="1470991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9" name="Line 2"/>
          <p:cNvSpPr>
            <a:spLocks noChangeShapeType="1"/>
          </p:cNvSpPr>
          <p:nvPr/>
        </p:nvSpPr>
        <p:spPr bwMode="auto">
          <a:xfrm>
            <a:off x="1395189" y="4080524"/>
            <a:ext cx="7810962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90" name="Line 4"/>
          <p:cNvSpPr>
            <a:spLocks noChangeShapeType="1"/>
          </p:cNvSpPr>
          <p:nvPr/>
        </p:nvSpPr>
        <p:spPr bwMode="auto">
          <a:xfrm flipH="1" flipV="1">
            <a:off x="3075481" y="2286315"/>
            <a:ext cx="808456" cy="1791814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91" name="Line 5"/>
          <p:cNvSpPr>
            <a:spLocks noChangeShapeType="1"/>
          </p:cNvSpPr>
          <p:nvPr/>
        </p:nvSpPr>
        <p:spPr bwMode="auto">
          <a:xfrm flipH="1" flipV="1">
            <a:off x="4831518" y="2286315"/>
            <a:ext cx="810003" cy="1791814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92" name="Line 6"/>
          <p:cNvSpPr>
            <a:spLocks noChangeShapeType="1"/>
          </p:cNvSpPr>
          <p:nvPr/>
        </p:nvSpPr>
        <p:spPr bwMode="auto">
          <a:xfrm flipH="1" flipV="1">
            <a:off x="6666390" y="2288710"/>
            <a:ext cx="810003" cy="1791814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93" name="Line 7"/>
          <p:cNvSpPr>
            <a:spLocks noChangeShapeType="1"/>
          </p:cNvSpPr>
          <p:nvPr/>
        </p:nvSpPr>
        <p:spPr bwMode="auto">
          <a:xfrm flipH="1" flipV="1">
            <a:off x="8391510" y="2286315"/>
            <a:ext cx="808457" cy="1791814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94" name="Text Box 8"/>
          <p:cNvSpPr txBox="1">
            <a:spLocks noChangeArrowheads="1"/>
          </p:cNvSpPr>
          <p:nvPr/>
        </p:nvSpPr>
        <p:spPr bwMode="auto">
          <a:xfrm>
            <a:off x="2518991" y="2020417"/>
            <a:ext cx="1156263" cy="26829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  <a:shade val="30000"/>
                  <a:satMod val="115000"/>
                </a:schemeClr>
              </a:gs>
              <a:gs pos="50000">
                <a:schemeClr val="accent1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accent1">
                  <a:lumMod val="20000"/>
                  <a:lumOff val="8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algn="ctr" latinLnBrk="0">
              <a:spcBef>
                <a:spcPct val="20000"/>
              </a:spcBef>
              <a:buClr>
                <a:schemeClr val="bg2"/>
              </a:buClr>
              <a:buSzPct val="100000"/>
              <a:defRPr/>
            </a:pPr>
            <a:r>
              <a:rPr lang="ko-KR" altLang="en-US" sz="1000" dirty="0" smtClean="0"/>
              <a:t>회사경력</a:t>
            </a:r>
            <a:endParaRPr kumimoji="0" lang="en-US" altLang="ko-KR" sz="1000" b="1" dirty="0"/>
          </a:p>
        </p:txBody>
      </p:sp>
      <p:sp>
        <p:nvSpPr>
          <p:cNvPr id="95" name="Text Box 9"/>
          <p:cNvSpPr txBox="1">
            <a:spLocks noChangeArrowheads="1"/>
          </p:cNvSpPr>
          <p:nvPr/>
        </p:nvSpPr>
        <p:spPr bwMode="auto">
          <a:xfrm>
            <a:off x="2518991" y="5872338"/>
            <a:ext cx="1156263" cy="26949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  <a:shade val="30000"/>
                  <a:satMod val="115000"/>
                </a:schemeClr>
              </a:gs>
              <a:gs pos="50000">
                <a:schemeClr val="accent1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accent1">
                  <a:lumMod val="20000"/>
                  <a:lumOff val="80000"/>
                  <a:shade val="100000"/>
                  <a:satMod val="115000"/>
                </a:schemeClr>
              </a:gs>
            </a:gsLst>
            <a:lin ang="13500000" scaled="1"/>
            <a:tileRect/>
          </a:gra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algn="ctr" latinLnBrk="0">
              <a:spcBef>
                <a:spcPct val="20000"/>
              </a:spcBef>
              <a:buClr>
                <a:schemeClr val="bg2"/>
              </a:buClr>
              <a:buSzPct val="100000"/>
              <a:defRPr/>
            </a:pPr>
            <a:endParaRPr kumimoji="0" lang="en-US" altLang="ko-KR" b="1" dirty="0">
              <a:ea typeface="맑은 고딕" pitchFamily="50" charset="-127"/>
            </a:endParaRPr>
          </a:p>
        </p:txBody>
      </p:sp>
      <p:sp>
        <p:nvSpPr>
          <p:cNvPr id="96" name="Text Box 10"/>
          <p:cNvSpPr txBox="1">
            <a:spLocks noChangeArrowheads="1"/>
          </p:cNvSpPr>
          <p:nvPr/>
        </p:nvSpPr>
        <p:spPr bwMode="auto">
          <a:xfrm>
            <a:off x="4251840" y="2020417"/>
            <a:ext cx="1156263" cy="26829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  <a:shade val="30000"/>
                  <a:satMod val="115000"/>
                </a:schemeClr>
              </a:gs>
              <a:gs pos="50000">
                <a:schemeClr val="accent1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accent1">
                  <a:lumMod val="20000"/>
                  <a:lumOff val="80000"/>
                  <a:shade val="100000"/>
                  <a:satMod val="115000"/>
                </a:schemeClr>
              </a:gs>
            </a:gsLst>
            <a:lin ang="13500000" scaled="1"/>
            <a:tileRect/>
          </a:gra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algn="ctr" latinLnBrk="0">
              <a:spcBef>
                <a:spcPct val="20000"/>
              </a:spcBef>
              <a:buClr>
                <a:schemeClr val="bg2"/>
              </a:buClr>
              <a:buSzPct val="100000"/>
              <a:defRPr/>
            </a:pPr>
            <a:r>
              <a:rPr kumimoji="0" lang="ko-KR" altLang="en-US" sz="1050" b="1" dirty="0" smtClean="0">
                <a:ea typeface="맑은 고딕" pitchFamily="50" charset="-127"/>
              </a:rPr>
              <a:t>기업프로그래밍</a:t>
            </a:r>
            <a:endParaRPr kumimoji="0" lang="en-US" altLang="ko-KR" sz="1050" b="1" dirty="0">
              <a:ea typeface="맑은 고딕" pitchFamily="50" charset="-127"/>
            </a:endParaRPr>
          </a:p>
        </p:txBody>
      </p:sp>
      <p:sp>
        <p:nvSpPr>
          <p:cNvPr id="97" name="Text Box 11"/>
          <p:cNvSpPr txBox="1">
            <a:spLocks noChangeArrowheads="1"/>
          </p:cNvSpPr>
          <p:nvPr/>
        </p:nvSpPr>
        <p:spPr bwMode="auto">
          <a:xfrm>
            <a:off x="6035701" y="2020417"/>
            <a:ext cx="1156263" cy="26829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  <a:shade val="30000"/>
                  <a:satMod val="115000"/>
                </a:schemeClr>
              </a:gs>
              <a:gs pos="50000">
                <a:schemeClr val="accent1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accent1">
                  <a:lumMod val="20000"/>
                  <a:lumOff val="80000"/>
                  <a:shade val="100000"/>
                  <a:satMod val="115000"/>
                </a:schemeClr>
              </a:gs>
            </a:gsLst>
            <a:lin ang="13500000" scaled="1"/>
            <a:tileRect/>
          </a:gra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algn="ctr" latinLnBrk="0">
              <a:spcBef>
                <a:spcPct val="20000"/>
              </a:spcBef>
              <a:buClr>
                <a:schemeClr val="bg2"/>
              </a:buClr>
              <a:buSzPct val="100000"/>
              <a:defRPr/>
            </a:pPr>
            <a:r>
              <a:rPr kumimoji="0" lang="ko-KR" altLang="en-US" sz="1000" b="1" dirty="0" smtClean="0">
                <a:ea typeface="맑은 고딕" pitchFamily="50" charset="-127"/>
              </a:rPr>
              <a:t>알고리즘</a:t>
            </a:r>
            <a:endParaRPr kumimoji="0" lang="en-US" altLang="ko-KR" sz="1000" b="1" dirty="0">
              <a:ea typeface="맑은 고딕" pitchFamily="50" charset="-127"/>
            </a:endParaRPr>
          </a:p>
        </p:txBody>
      </p:sp>
      <p:sp>
        <p:nvSpPr>
          <p:cNvPr id="98" name="Text Box 12"/>
          <p:cNvSpPr txBox="1">
            <a:spLocks noChangeArrowheads="1"/>
          </p:cNvSpPr>
          <p:nvPr/>
        </p:nvSpPr>
        <p:spPr bwMode="auto">
          <a:xfrm>
            <a:off x="7767004" y="2020417"/>
            <a:ext cx="1156263" cy="26829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  <a:shade val="30000"/>
                  <a:satMod val="115000"/>
                </a:schemeClr>
              </a:gs>
              <a:gs pos="50000">
                <a:schemeClr val="accent1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accent1">
                  <a:lumMod val="20000"/>
                  <a:lumOff val="80000"/>
                  <a:shade val="100000"/>
                  <a:satMod val="115000"/>
                </a:schemeClr>
              </a:gs>
            </a:gsLst>
            <a:lin ang="13500000" scaled="1"/>
            <a:tileRect/>
          </a:gra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algn="ctr" latinLnBrk="0">
              <a:spcBef>
                <a:spcPct val="20000"/>
              </a:spcBef>
              <a:buClr>
                <a:schemeClr val="bg2"/>
              </a:buClr>
              <a:buSzPct val="100000"/>
              <a:defRPr/>
            </a:pPr>
            <a:endParaRPr kumimoji="0" lang="en-US" altLang="ko-KR" b="1" dirty="0">
              <a:ea typeface="맑은 고딕" pitchFamily="50" charset="-127"/>
            </a:endParaRPr>
          </a:p>
        </p:txBody>
      </p:sp>
      <p:sp>
        <p:nvSpPr>
          <p:cNvPr id="99" name="Text Box 13"/>
          <p:cNvSpPr txBox="1">
            <a:spLocks noChangeArrowheads="1"/>
          </p:cNvSpPr>
          <p:nvPr/>
        </p:nvSpPr>
        <p:spPr bwMode="auto">
          <a:xfrm>
            <a:off x="4251840" y="5872338"/>
            <a:ext cx="1156263" cy="26949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  <a:shade val="30000"/>
                  <a:satMod val="115000"/>
                </a:schemeClr>
              </a:gs>
              <a:gs pos="50000">
                <a:schemeClr val="accent1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accent1">
                  <a:lumMod val="20000"/>
                  <a:lumOff val="80000"/>
                  <a:shade val="100000"/>
                  <a:satMod val="115000"/>
                </a:schemeClr>
              </a:gs>
            </a:gsLst>
            <a:lin ang="13500000" scaled="1"/>
            <a:tileRect/>
          </a:gra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algn="ctr" latinLnBrk="0">
              <a:spcBef>
                <a:spcPct val="20000"/>
              </a:spcBef>
              <a:buClr>
                <a:schemeClr val="bg2"/>
              </a:buClr>
              <a:buSzPct val="100000"/>
              <a:defRPr/>
            </a:pPr>
            <a:endParaRPr kumimoji="0" lang="en-US" altLang="ko-KR" b="1" dirty="0">
              <a:ea typeface="맑은 고딕" pitchFamily="50" charset="-127"/>
            </a:endParaRPr>
          </a:p>
        </p:txBody>
      </p:sp>
      <p:sp>
        <p:nvSpPr>
          <p:cNvPr id="100" name="Text Box 14"/>
          <p:cNvSpPr txBox="1">
            <a:spLocks noChangeArrowheads="1"/>
          </p:cNvSpPr>
          <p:nvPr/>
        </p:nvSpPr>
        <p:spPr bwMode="auto">
          <a:xfrm>
            <a:off x="6035701" y="5872338"/>
            <a:ext cx="1156263" cy="26949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  <a:shade val="30000"/>
                  <a:satMod val="115000"/>
                </a:schemeClr>
              </a:gs>
              <a:gs pos="50000">
                <a:schemeClr val="accent1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accent1">
                  <a:lumMod val="20000"/>
                  <a:lumOff val="80000"/>
                  <a:shade val="100000"/>
                  <a:satMod val="115000"/>
                </a:schemeClr>
              </a:gs>
            </a:gsLst>
            <a:lin ang="13500000" scaled="1"/>
            <a:tileRect/>
          </a:gra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algn="ctr" latinLnBrk="0">
              <a:spcBef>
                <a:spcPct val="20000"/>
              </a:spcBef>
              <a:buClr>
                <a:schemeClr val="bg2"/>
              </a:buClr>
              <a:buSzPct val="100000"/>
              <a:defRPr/>
            </a:pPr>
            <a:endParaRPr kumimoji="0" lang="en-US" altLang="ko-KR" b="1" dirty="0">
              <a:ea typeface="맑은 고딕" pitchFamily="50" charset="-127"/>
            </a:endParaRPr>
          </a:p>
        </p:txBody>
      </p:sp>
      <p:sp>
        <p:nvSpPr>
          <p:cNvPr id="101" name="Text Box 15"/>
          <p:cNvSpPr txBox="1">
            <a:spLocks noChangeArrowheads="1"/>
          </p:cNvSpPr>
          <p:nvPr/>
        </p:nvSpPr>
        <p:spPr bwMode="auto">
          <a:xfrm>
            <a:off x="7767004" y="5872338"/>
            <a:ext cx="1156263" cy="26949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  <a:shade val="30000"/>
                  <a:satMod val="115000"/>
                </a:schemeClr>
              </a:gs>
              <a:gs pos="50000">
                <a:schemeClr val="accent1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accent1">
                  <a:lumMod val="20000"/>
                  <a:lumOff val="80000"/>
                  <a:shade val="100000"/>
                  <a:satMod val="115000"/>
                </a:schemeClr>
              </a:gs>
            </a:gsLst>
            <a:lin ang="13500000" scaled="1"/>
            <a:tileRect/>
          </a:gra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algn="ctr" latinLnBrk="0">
              <a:spcBef>
                <a:spcPct val="20000"/>
              </a:spcBef>
              <a:buClr>
                <a:schemeClr val="bg2"/>
              </a:buClr>
              <a:buSzPct val="100000"/>
              <a:defRPr/>
            </a:pPr>
            <a:endParaRPr kumimoji="0" lang="en-US" altLang="ko-KR" b="1" dirty="0">
              <a:ea typeface="맑은 고딕" pitchFamily="50" charset="-127"/>
            </a:endParaRPr>
          </a:p>
        </p:txBody>
      </p:sp>
      <p:sp>
        <p:nvSpPr>
          <p:cNvPr id="102" name="Line 16"/>
          <p:cNvSpPr>
            <a:spLocks noChangeShapeType="1"/>
          </p:cNvSpPr>
          <p:nvPr/>
        </p:nvSpPr>
        <p:spPr bwMode="auto">
          <a:xfrm flipH="1">
            <a:off x="3084756" y="4078128"/>
            <a:ext cx="808456" cy="1791814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03" name="Line 17"/>
          <p:cNvSpPr>
            <a:spLocks noChangeShapeType="1"/>
          </p:cNvSpPr>
          <p:nvPr/>
        </p:nvSpPr>
        <p:spPr bwMode="auto">
          <a:xfrm flipH="1">
            <a:off x="4840793" y="4078128"/>
            <a:ext cx="810003" cy="1791814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04" name="Line 18"/>
          <p:cNvSpPr>
            <a:spLocks noChangeShapeType="1"/>
          </p:cNvSpPr>
          <p:nvPr/>
        </p:nvSpPr>
        <p:spPr bwMode="auto">
          <a:xfrm flipH="1">
            <a:off x="6675665" y="4080524"/>
            <a:ext cx="810003" cy="1791814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05" name="Line 4"/>
          <p:cNvSpPr>
            <a:spLocks noChangeShapeType="1"/>
          </p:cNvSpPr>
          <p:nvPr/>
        </p:nvSpPr>
        <p:spPr bwMode="auto">
          <a:xfrm flipH="1" flipV="1">
            <a:off x="1333357" y="2286315"/>
            <a:ext cx="808457" cy="1791814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06" name="Text Box 8"/>
          <p:cNvSpPr txBox="1">
            <a:spLocks noChangeArrowheads="1"/>
          </p:cNvSpPr>
          <p:nvPr/>
        </p:nvSpPr>
        <p:spPr bwMode="auto">
          <a:xfrm>
            <a:off x="758317" y="2020417"/>
            <a:ext cx="1156263" cy="26829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  <a:shade val="30000"/>
                  <a:satMod val="115000"/>
                </a:schemeClr>
              </a:gs>
              <a:gs pos="50000">
                <a:schemeClr val="accent1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accent1">
                  <a:lumMod val="20000"/>
                  <a:lumOff val="8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algn="ctr" latinLnBrk="0">
              <a:spcBef>
                <a:spcPct val="20000"/>
              </a:spcBef>
              <a:buClr>
                <a:schemeClr val="bg2"/>
              </a:buClr>
              <a:buSzPct val="100000"/>
              <a:defRPr/>
            </a:pPr>
            <a:r>
              <a:rPr kumimoji="0" lang="ko-KR" altLang="en-US" sz="1000" b="1" dirty="0" smtClean="0">
                <a:ea typeface="맑은 고딕" pitchFamily="50" charset="-127"/>
              </a:rPr>
              <a:t>어학능력</a:t>
            </a:r>
            <a:endParaRPr kumimoji="0" lang="en-US" altLang="ko-KR" sz="1000" b="1" dirty="0">
              <a:ea typeface="맑은 고딕" pitchFamily="50" charset="-127"/>
            </a:endParaRPr>
          </a:p>
        </p:txBody>
      </p:sp>
      <p:sp>
        <p:nvSpPr>
          <p:cNvPr id="107" name="Text Box 9"/>
          <p:cNvSpPr txBox="1">
            <a:spLocks noChangeArrowheads="1"/>
          </p:cNvSpPr>
          <p:nvPr/>
        </p:nvSpPr>
        <p:spPr bwMode="auto">
          <a:xfrm>
            <a:off x="758317" y="5869942"/>
            <a:ext cx="1156263" cy="26949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  <a:shade val="30000"/>
                  <a:satMod val="115000"/>
                </a:schemeClr>
              </a:gs>
              <a:gs pos="50000">
                <a:schemeClr val="accent1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accent1">
                  <a:lumMod val="20000"/>
                  <a:lumOff val="80000"/>
                  <a:shade val="100000"/>
                  <a:satMod val="115000"/>
                </a:schemeClr>
              </a:gs>
            </a:gsLst>
            <a:lin ang="13500000" scaled="1"/>
            <a:tileRect/>
          </a:gra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algn="ctr" latinLnBrk="0">
              <a:spcBef>
                <a:spcPct val="20000"/>
              </a:spcBef>
              <a:buClr>
                <a:schemeClr val="bg2"/>
              </a:buClr>
              <a:buSzPct val="100000"/>
              <a:defRPr/>
            </a:pPr>
            <a:endParaRPr kumimoji="0" lang="en-US" altLang="ko-KR" b="1" dirty="0">
              <a:ea typeface="맑은 고딕" pitchFamily="50" charset="-127"/>
            </a:endParaRPr>
          </a:p>
        </p:txBody>
      </p:sp>
      <p:sp>
        <p:nvSpPr>
          <p:cNvPr id="108" name="Line 16"/>
          <p:cNvSpPr>
            <a:spLocks noChangeShapeType="1"/>
          </p:cNvSpPr>
          <p:nvPr/>
        </p:nvSpPr>
        <p:spPr bwMode="auto">
          <a:xfrm flipH="1">
            <a:off x="1333357" y="4078128"/>
            <a:ext cx="808457" cy="1791814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09" name="현 108"/>
          <p:cNvSpPr/>
          <p:nvPr/>
        </p:nvSpPr>
        <p:spPr bwMode="auto">
          <a:xfrm flipH="1">
            <a:off x="8768687" y="3749949"/>
            <a:ext cx="912026" cy="656360"/>
          </a:xfrm>
          <a:prstGeom prst="chord">
            <a:avLst>
              <a:gd name="adj1" fmla="val 5251136"/>
              <a:gd name="adj2" fmla="val 16200000"/>
            </a:avLst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0000" tIns="46800" rIns="90000" bIns="46800">
            <a:spAutoFit/>
          </a:bodyPr>
          <a:lstStyle/>
          <a:p>
            <a:pPr latinLnBrk="0">
              <a:spcBef>
                <a:spcPct val="20000"/>
              </a:spcBef>
              <a:buClr>
                <a:schemeClr val="bg2"/>
              </a:buClr>
              <a:buSzPct val="100000"/>
              <a:defRPr/>
            </a:pPr>
            <a:endParaRPr kumimoji="0" lang="en-US" altLang="ko-KR" sz="1000" dirty="0">
              <a:solidFill>
                <a:schemeClr val="tx1"/>
              </a:solidFill>
              <a:latin typeface="Arial" charset="0"/>
            </a:endParaRPr>
          </a:p>
          <a:p>
            <a:pPr latinLnBrk="0">
              <a:spcBef>
                <a:spcPct val="20000"/>
              </a:spcBef>
              <a:buClr>
                <a:schemeClr val="bg2"/>
              </a:buClr>
              <a:buSzPct val="100000"/>
              <a:defRPr/>
            </a:pPr>
            <a:endParaRPr kumimoji="0" lang="en-US" altLang="ko-KR" sz="1000" dirty="0">
              <a:solidFill>
                <a:schemeClr val="tx1"/>
              </a:solidFill>
              <a:latin typeface="Arial" charset="0"/>
            </a:endParaRPr>
          </a:p>
          <a:p>
            <a:pPr latinLnBrk="0">
              <a:spcBef>
                <a:spcPct val="20000"/>
              </a:spcBef>
              <a:buClr>
                <a:schemeClr val="bg2"/>
              </a:buClr>
              <a:buSzPct val="100000"/>
              <a:defRPr/>
            </a:pPr>
            <a:endParaRPr kumimoji="0" lang="ko-KR" altLang="en-US" sz="1000" dirty="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110" name="이등변 삼각형 80"/>
          <p:cNvSpPr>
            <a:spLocks noChangeArrowheads="1"/>
          </p:cNvSpPr>
          <p:nvPr/>
        </p:nvSpPr>
        <p:spPr bwMode="auto">
          <a:xfrm rot="5400000">
            <a:off x="869295" y="3833967"/>
            <a:ext cx="598868" cy="493113"/>
          </a:xfrm>
          <a:prstGeom prst="triangle">
            <a:avLst>
              <a:gd name="adj" fmla="val 50000"/>
            </a:avLst>
          </a:prstGeom>
          <a:noFill/>
          <a:ln w="127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eaLnBrk="1" latinLnBrk="0" hangingPunct="1">
              <a:spcBef>
                <a:spcPct val="20000"/>
              </a:spcBef>
              <a:buClr>
                <a:schemeClr val="bg2"/>
              </a:buClr>
              <a:buSzPct val="100000"/>
              <a:buFontTx/>
              <a:buChar char="•"/>
            </a:pPr>
            <a:endParaRPr kumimoji="0" lang="ko-KR" altLang="en-US" sz="1000">
              <a:latin typeface="Arial" panose="020B0604020202020204" pitchFamily="34" charset="0"/>
              <a:ea typeface="가는각진제목체"/>
              <a:cs typeface="가는각진제목체"/>
            </a:endParaRPr>
          </a:p>
        </p:txBody>
      </p:sp>
      <p:sp>
        <p:nvSpPr>
          <p:cNvPr id="111" name="Line 19"/>
          <p:cNvSpPr>
            <a:spLocks noChangeShapeType="1"/>
          </p:cNvSpPr>
          <p:nvPr/>
        </p:nvSpPr>
        <p:spPr bwMode="auto">
          <a:xfrm flipH="1">
            <a:off x="8388419" y="4078128"/>
            <a:ext cx="808457" cy="1791814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cxnSp>
        <p:nvCxnSpPr>
          <p:cNvPr id="112" name="직선 연결선 111"/>
          <p:cNvCxnSpPr/>
          <p:nvPr/>
        </p:nvCxnSpPr>
        <p:spPr bwMode="auto">
          <a:xfrm>
            <a:off x="7812156" y="4667416"/>
            <a:ext cx="1141364" cy="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3" name="직선 연결선 112"/>
          <p:cNvCxnSpPr/>
          <p:nvPr/>
        </p:nvCxnSpPr>
        <p:spPr bwMode="auto">
          <a:xfrm>
            <a:off x="7622653" y="4974869"/>
            <a:ext cx="1141364" cy="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4" name="직선 연결선 113"/>
          <p:cNvCxnSpPr/>
          <p:nvPr/>
        </p:nvCxnSpPr>
        <p:spPr bwMode="auto">
          <a:xfrm>
            <a:off x="7480853" y="5274366"/>
            <a:ext cx="1141364" cy="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5" name="직선 연결선 114"/>
          <p:cNvCxnSpPr/>
          <p:nvPr/>
        </p:nvCxnSpPr>
        <p:spPr bwMode="auto">
          <a:xfrm>
            <a:off x="7398688" y="5569891"/>
            <a:ext cx="1141364" cy="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6" name="직선 연결선 115"/>
          <p:cNvCxnSpPr/>
          <p:nvPr/>
        </p:nvCxnSpPr>
        <p:spPr bwMode="auto">
          <a:xfrm>
            <a:off x="7910800" y="4406309"/>
            <a:ext cx="1141364" cy="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7" name="직선 연결선 116"/>
          <p:cNvCxnSpPr/>
          <p:nvPr/>
        </p:nvCxnSpPr>
        <p:spPr bwMode="auto">
          <a:xfrm>
            <a:off x="6091999" y="4684641"/>
            <a:ext cx="1141364" cy="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8" name="직선 연결선 117"/>
          <p:cNvCxnSpPr/>
          <p:nvPr/>
        </p:nvCxnSpPr>
        <p:spPr bwMode="auto">
          <a:xfrm>
            <a:off x="5902496" y="4992094"/>
            <a:ext cx="1141364" cy="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9" name="직선 연결선 118"/>
          <p:cNvCxnSpPr/>
          <p:nvPr/>
        </p:nvCxnSpPr>
        <p:spPr bwMode="auto">
          <a:xfrm>
            <a:off x="5760696" y="5291591"/>
            <a:ext cx="1141364" cy="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0" name="직선 연결선 119"/>
          <p:cNvCxnSpPr/>
          <p:nvPr/>
        </p:nvCxnSpPr>
        <p:spPr bwMode="auto">
          <a:xfrm>
            <a:off x="5678531" y="5587116"/>
            <a:ext cx="1141364" cy="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1" name="직선 연결선 120"/>
          <p:cNvCxnSpPr/>
          <p:nvPr/>
        </p:nvCxnSpPr>
        <p:spPr bwMode="auto">
          <a:xfrm>
            <a:off x="6190643" y="4423534"/>
            <a:ext cx="1141364" cy="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2" name="직선 연결선 121"/>
          <p:cNvCxnSpPr/>
          <p:nvPr/>
        </p:nvCxnSpPr>
        <p:spPr bwMode="auto">
          <a:xfrm>
            <a:off x="4212841" y="4684641"/>
            <a:ext cx="1141364" cy="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3" name="직선 연결선 122"/>
          <p:cNvCxnSpPr/>
          <p:nvPr/>
        </p:nvCxnSpPr>
        <p:spPr bwMode="auto">
          <a:xfrm>
            <a:off x="4023338" y="4992094"/>
            <a:ext cx="1141364" cy="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4" name="직선 연결선 123"/>
          <p:cNvCxnSpPr/>
          <p:nvPr/>
        </p:nvCxnSpPr>
        <p:spPr bwMode="auto">
          <a:xfrm>
            <a:off x="3881538" y="5291591"/>
            <a:ext cx="1141364" cy="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5" name="직선 연결선 124"/>
          <p:cNvCxnSpPr/>
          <p:nvPr/>
        </p:nvCxnSpPr>
        <p:spPr bwMode="auto">
          <a:xfrm>
            <a:off x="3799373" y="5587116"/>
            <a:ext cx="1141364" cy="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6" name="직선 연결선 125"/>
          <p:cNvCxnSpPr/>
          <p:nvPr/>
        </p:nvCxnSpPr>
        <p:spPr bwMode="auto">
          <a:xfrm>
            <a:off x="4311485" y="4423534"/>
            <a:ext cx="1141364" cy="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7" name="직선 연결선 126"/>
          <p:cNvCxnSpPr/>
          <p:nvPr/>
        </p:nvCxnSpPr>
        <p:spPr bwMode="auto">
          <a:xfrm>
            <a:off x="2520539" y="4651472"/>
            <a:ext cx="1141364" cy="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8" name="직선 연결선 127"/>
          <p:cNvCxnSpPr/>
          <p:nvPr/>
        </p:nvCxnSpPr>
        <p:spPr bwMode="auto">
          <a:xfrm>
            <a:off x="2331036" y="4958925"/>
            <a:ext cx="1141364" cy="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9" name="직선 연결선 128"/>
          <p:cNvCxnSpPr/>
          <p:nvPr/>
        </p:nvCxnSpPr>
        <p:spPr bwMode="auto">
          <a:xfrm>
            <a:off x="2189236" y="5258422"/>
            <a:ext cx="1141364" cy="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0" name="직선 연결선 129"/>
          <p:cNvCxnSpPr/>
          <p:nvPr/>
        </p:nvCxnSpPr>
        <p:spPr bwMode="auto">
          <a:xfrm>
            <a:off x="2107071" y="5553947"/>
            <a:ext cx="1141364" cy="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1" name="직선 연결선 130"/>
          <p:cNvCxnSpPr/>
          <p:nvPr/>
        </p:nvCxnSpPr>
        <p:spPr bwMode="auto">
          <a:xfrm>
            <a:off x="2619183" y="4390365"/>
            <a:ext cx="1141364" cy="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2" name="직선 연결선 131"/>
          <p:cNvCxnSpPr/>
          <p:nvPr/>
        </p:nvCxnSpPr>
        <p:spPr bwMode="auto">
          <a:xfrm>
            <a:off x="780754" y="4720384"/>
            <a:ext cx="1141364" cy="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3" name="직선 연결선 132"/>
          <p:cNvCxnSpPr/>
          <p:nvPr/>
        </p:nvCxnSpPr>
        <p:spPr bwMode="auto">
          <a:xfrm>
            <a:off x="591251" y="5027837"/>
            <a:ext cx="1141364" cy="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4" name="직선 연결선 133"/>
          <p:cNvCxnSpPr/>
          <p:nvPr/>
        </p:nvCxnSpPr>
        <p:spPr bwMode="auto">
          <a:xfrm>
            <a:off x="449451" y="5327334"/>
            <a:ext cx="1141364" cy="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5" name="직선 연결선 134"/>
          <p:cNvCxnSpPr/>
          <p:nvPr/>
        </p:nvCxnSpPr>
        <p:spPr bwMode="auto">
          <a:xfrm>
            <a:off x="367286" y="5622859"/>
            <a:ext cx="1141364" cy="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6" name="직선 연결선 135"/>
          <p:cNvCxnSpPr/>
          <p:nvPr/>
        </p:nvCxnSpPr>
        <p:spPr bwMode="auto">
          <a:xfrm>
            <a:off x="879398" y="4459277"/>
            <a:ext cx="1141364" cy="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7" name="직선 연결선 136"/>
          <p:cNvCxnSpPr/>
          <p:nvPr/>
        </p:nvCxnSpPr>
        <p:spPr bwMode="auto">
          <a:xfrm>
            <a:off x="401665" y="2805445"/>
            <a:ext cx="1141364" cy="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8" name="직선 연결선 137"/>
          <p:cNvCxnSpPr/>
          <p:nvPr/>
        </p:nvCxnSpPr>
        <p:spPr bwMode="auto">
          <a:xfrm>
            <a:off x="534554" y="3065190"/>
            <a:ext cx="1141364" cy="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9" name="직선 연결선 138"/>
          <p:cNvCxnSpPr/>
          <p:nvPr/>
        </p:nvCxnSpPr>
        <p:spPr bwMode="auto">
          <a:xfrm>
            <a:off x="668433" y="3328906"/>
            <a:ext cx="1141364" cy="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0" name="직선 연결선 139"/>
          <p:cNvCxnSpPr/>
          <p:nvPr/>
        </p:nvCxnSpPr>
        <p:spPr bwMode="auto">
          <a:xfrm>
            <a:off x="780754" y="3564796"/>
            <a:ext cx="1141364" cy="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1" name="직선 연결선 140"/>
          <p:cNvCxnSpPr/>
          <p:nvPr/>
        </p:nvCxnSpPr>
        <p:spPr bwMode="auto">
          <a:xfrm>
            <a:off x="296037" y="2544338"/>
            <a:ext cx="1141364" cy="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2" name="직선 연결선 141"/>
          <p:cNvCxnSpPr/>
          <p:nvPr/>
        </p:nvCxnSpPr>
        <p:spPr bwMode="auto">
          <a:xfrm>
            <a:off x="2124448" y="2774965"/>
            <a:ext cx="1141364" cy="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3" name="직선 연결선 142"/>
          <p:cNvCxnSpPr/>
          <p:nvPr/>
        </p:nvCxnSpPr>
        <p:spPr bwMode="auto">
          <a:xfrm>
            <a:off x="2257337" y="3034710"/>
            <a:ext cx="1141364" cy="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4" name="직선 연결선 143"/>
          <p:cNvCxnSpPr/>
          <p:nvPr/>
        </p:nvCxnSpPr>
        <p:spPr bwMode="auto">
          <a:xfrm>
            <a:off x="2391216" y="3298426"/>
            <a:ext cx="1141364" cy="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5" name="직선 연결선 144"/>
          <p:cNvCxnSpPr/>
          <p:nvPr/>
        </p:nvCxnSpPr>
        <p:spPr bwMode="auto">
          <a:xfrm>
            <a:off x="2503537" y="3534316"/>
            <a:ext cx="1141364" cy="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6" name="직선 연결선 145"/>
          <p:cNvCxnSpPr/>
          <p:nvPr/>
        </p:nvCxnSpPr>
        <p:spPr bwMode="auto">
          <a:xfrm>
            <a:off x="2018820" y="2513858"/>
            <a:ext cx="1141364" cy="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7" name="직선 연결선 146"/>
          <p:cNvCxnSpPr/>
          <p:nvPr/>
        </p:nvCxnSpPr>
        <p:spPr bwMode="auto">
          <a:xfrm>
            <a:off x="3892538" y="2809381"/>
            <a:ext cx="1141364" cy="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8" name="직선 연결선 147"/>
          <p:cNvCxnSpPr/>
          <p:nvPr/>
        </p:nvCxnSpPr>
        <p:spPr bwMode="auto">
          <a:xfrm>
            <a:off x="4025427" y="3069126"/>
            <a:ext cx="1141364" cy="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9" name="직선 연결선 148"/>
          <p:cNvCxnSpPr/>
          <p:nvPr/>
        </p:nvCxnSpPr>
        <p:spPr bwMode="auto">
          <a:xfrm>
            <a:off x="4159306" y="3332842"/>
            <a:ext cx="1141364" cy="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0" name="직선 연결선 149"/>
          <p:cNvCxnSpPr/>
          <p:nvPr/>
        </p:nvCxnSpPr>
        <p:spPr bwMode="auto">
          <a:xfrm>
            <a:off x="4271627" y="3568732"/>
            <a:ext cx="1141364" cy="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1" name="직선 연결선 150"/>
          <p:cNvCxnSpPr/>
          <p:nvPr/>
        </p:nvCxnSpPr>
        <p:spPr bwMode="auto">
          <a:xfrm>
            <a:off x="3786910" y="2548274"/>
            <a:ext cx="1141364" cy="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2" name="직선 연결선 151"/>
          <p:cNvCxnSpPr/>
          <p:nvPr/>
        </p:nvCxnSpPr>
        <p:spPr bwMode="auto">
          <a:xfrm>
            <a:off x="5730614" y="2805445"/>
            <a:ext cx="1141364" cy="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3" name="직선 연결선 152"/>
          <p:cNvCxnSpPr/>
          <p:nvPr/>
        </p:nvCxnSpPr>
        <p:spPr bwMode="auto">
          <a:xfrm>
            <a:off x="5863503" y="3065190"/>
            <a:ext cx="1141364" cy="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4" name="직선 연결선 153"/>
          <p:cNvCxnSpPr/>
          <p:nvPr/>
        </p:nvCxnSpPr>
        <p:spPr bwMode="auto">
          <a:xfrm>
            <a:off x="5997382" y="3328906"/>
            <a:ext cx="1141364" cy="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5" name="직선 연결선 154"/>
          <p:cNvCxnSpPr/>
          <p:nvPr/>
        </p:nvCxnSpPr>
        <p:spPr bwMode="auto">
          <a:xfrm>
            <a:off x="6109703" y="3564796"/>
            <a:ext cx="1141364" cy="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6" name="직선 연결선 155"/>
          <p:cNvCxnSpPr/>
          <p:nvPr/>
        </p:nvCxnSpPr>
        <p:spPr bwMode="auto">
          <a:xfrm>
            <a:off x="5624986" y="2544338"/>
            <a:ext cx="1141364" cy="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7" name="직선 연결선 156"/>
          <p:cNvCxnSpPr/>
          <p:nvPr/>
        </p:nvCxnSpPr>
        <p:spPr bwMode="auto">
          <a:xfrm>
            <a:off x="7432546" y="2774965"/>
            <a:ext cx="1141364" cy="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8" name="직선 연결선 157"/>
          <p:cNvCxnSpPr/>
          <p:nvPr/>
        </p:nvCxnSpPr>
        <p:spPr bwMode="auto">
          <a:xfrm>
            <a:off x="7565435" y="3034710"/>
            <a:ext cx="1141364" cy="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9" name="직선 연결선 158"/>
          <p:cNvCxnSpPr/>
          <p:nvPr/>
        </p:nvCxnSpPr>
        <p:spPr bwMode="auto">
          <a:xfrm>
            <a:off x="7699314" y="3298426"/>
            <a:ext cx="1141364" cy="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0" name="직선 연결선 159"/>
          <p:cNvCxnSpPr/>
          <p:nvPr/>
        </p:nvCxnSpPr>
        <p:spPr bwMode="auto">
          <a:xfrm>
            <a:off x="7811635" y="3534316"/>
            <a:ext cx="1141364" cy="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1" name="직선 연결선 160"/>
          <p:cNvCxnSpPr/>
          <p:nvPr/>
        </p:nvCxnSpPr>
        <p:spPr bwMode="auto">
          <a:xfrm>
            <a:off x="7326918" y="2513858"/>
            <a:ext cx="1141364" cy="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" name="TextBox 2"/>
          <p:cNvSpPr txBox="1"/>
          <p:nvPr/>
        </p:nvSpPr>
        <p:spPr>
          <a:xfrm>
            <a:off x="206944" y="2323861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어학연수</a:t>
            </a:r>
            <a:endParaRPr lang="ko-KR" altLang="en-US" sz="1200" dirty="0"/>
          </a:p>
        </p:txBody>
      </p:sp>
      <p:sp>
        <p:nvSpPr>
          <p:cNvPr id="162" name="TextBox 161"/>
          <p:cNvSpPr txBox="1"/>
          <p:nvPr/>
        </p:nvSpPr>
        <p:spPr>
          <a:xfrm>
            <a:off x="359344" y="2566836"/>
            <a:ext cx="9959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TOEIC 900 </a:t>
            </a:r>
            <a:endParaRPr lang="ko-KR" altLang="en-US" sz="1200" dirty="0"/>
          </a:p>
        </p:txBody>
      </p:sp>
      <p:sp>
        <p:nvSpPr>
          <p:cNvPr id="163" name="TextBox 162"/>
          <p:cNvSpPr txBox="1"/>
          <p:nvPr/>
        </p:nvSpPr>
        <p:spPr>
          <a:xfrm>
            <a:off x="528370" y="2810921"/>
            <a:ext cx="8547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 smtClean="0"/>
              <a:t>유학경험</a:t>
            </a:r>
            <a:r>
              <a:rPr lang="en-US" altLang="ko-KR" sz="1200" dirty="0" smtClean="0"/>
              <a:t> </a:t>
            </a:r>
            <a:endParaRPr lang="ko-KR" altLang="en-US" sz="1200" dirty="0"/>
          </a:p>
        </p:txBody>
      </p:sp>
      <p:sp>
        <p:nvSpPr>
          <p:cNvPr id="164" name="TextBox 163"/>
          <p:cNvSpPr txBox="1"/>
          <p:nvPr/>
        </p:nvSpPr>
        <p:spPr>
          <a:xfrm>
            <a:off x="550405" y="3088017"/>
            <a:ext cx="12170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한국말 몰라요</a:t>
            </a:r>
            <a:r>
              <a:rPr lang="en-US" altLang="ko-KR" sz="1200" dirty="0" smtClean="0"/>
              <a:t> </a:t>
            </a:r>
            <a:endParaRPr lang="ko-KR" altLang="en-US" sz="1200" dirty="0"/>
          </a:p>
        </p:txBody>
      </p:sp>
      <p:sp>
        <p:nvSpPr>
          <p:cNvPr id="165" name="TextBox 164"/>
          <p:cNvSpPr txBox="1"/>
          <p:nvPr/>
        </p:nvSpPr>
        <p:spPr>
          <a:xfrm>
            <a:off x="676492" y="3324243"/>
            <a:ext cx="10438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5</a:t>
            </a:r>
            <a:r>
              <a:rPr lang="ko-KR" altLang="en-US" sz="1200" dirty="0" err="1" smtClean="0"/>
              <a:t>개국어능통</a:t>
            </a:r>
            <a:endParaRPr lang="ko-KR" altLang="en-US" sz="1200" dirty="0"/>
          </a:p>
        </p:txBody>
      </p:sp>
      <p:sp>
        <p:nvSpPr>
          <p:cNvPr id="166" name="TextBox 165"/>
          <p:cNvSpPr txBox="1"/>
          <p:nvPr/>
        </p:nvSpPr>
        <p:spPr>
          <a:xfrm>
            <a:off x="2032032" y="2278025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 smtClean="0"/>
              <a:t>인턴쉽</a:t>
            </a:r>
            <a:endParaRPr lang="ko-KR" altLang="en-US" sz="1200" dirty="0"/>
          </a:p>
        </p:txBody>
      </p:sp>
      <p:sp>
        <p:nvSpPr>
          <p:cNvPr id="167" name="TextBox 166"/>
          <p:cNvSpPr txBox="1"/>
          <p:nvPr/>
        </p:nvSpPr>
        <p:spPr>
          <a:xfrm>
            <a:off x="2150806" y="2546042"/>
            <a:ext cx="11624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err="1" smtClean="0"/>
              <a:t>다른분야</a:t>
            </a:r>
            <a:r>
              <a:rPr lang="ko-KR" altLang="en-US" sz="1200" dirty="0" smtClean="0"/>
              <a:t> 근무</a:t>
            </a:r>
            <a:endParaRPr lang="ko-KR" altLang="en-US" sz="1200" dirty="0"/>
          </a:p>
        </p:txBody>
      </p:sp>
      <p:sp>
        <p:nvSpPr>
          <p:cNvPr id="168" name="TextBox 167"/>
          <p:cNvSpPr txBox="1"/>
          <p:nvPr/>
        </p:nvSpPr>
        <p:spPr>
          <a:xfrm>
            <a:off x="2203621" y="2797463"/>
            <a:ext cx="13163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smtClean="0"/>
              <a:t>공백기 </a:t>
            </a:r>
            <a:r>
              <a:rPr lang="ko-KR" altLang="en-US" sz="1200" dirty="0" err="1" smtClean="0"/>
              <a:t>설명필요</a:t>
            </a:r>
            <a:endParaRPr lang="ko-KR" altLang="en-US" sz="1200" dirty="0"/>
          </a:p>
        </p:txBody>
      </p:sp>
      <p:sp>
        <p:nvSpPr>
          <p:cNvPr id="169" name="TextBox 168"/>
          <p:cNvSpPr txBox="1"/>
          <p:nvPr/>
        </p:nvSpPr>
        <p:spPr>
          <a:xfrm>
            <a:off x="2189236" y="3057775"/>
            <a:ext cx="141897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 err="1" smtClean="0"/>
              <a:t>퇴직회사</a:t>
            </a:r>
            <a:r>
              <a:rPr lang="ko-KR" altLang="en-US" sz="900" dirty="0" smtClean="0"/>
              <a:t> 욕하기 부메랑</a:t>
            </a:r>
            <a:endParaRPr lang="ko-KR" altLang="en-US" sz="900" dirty="0"/>
          </a:p>
        </p:txBody>
      </p:sp>
      <p:sp>
        <p:nvSpPr>
          <p:cNvPr id="170" name="TextBox 169"/>
          <p:cNvSpPr txBox="1"/>
          <p:nvPr/>
        </p:nvSpPr>
        <p:spPr>
          <a:xfrm>
            <a:off x="2132964" y="3273758"/>
            <a:ext cx="16539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/>
              <a:t>이전 회사에서 어떤 계기의 흥미로 </a:t>
            </a:r>
            <a:r>
              <a:rPr lang="en-US" altLang="ko-KR" sz="800" dirty="0" smtClean="0"/>
              <a:t>IT</a:t>
            </a:r>
            <a:r>
              <a:rPr lang="ko-KR" altLang="en-US" sz="800" dirty="0" smtClean="0"/>
              <a:t>와</a:t>
            </a:r>
            <a:r>
              <a:rPr lang="en-US" altLang="ko-KR" sz="800" dirty="0" smtClean="0"/>
              <a:t> </a:t>
            </a:r>
            <a:r>
              <a:rPr lang="ko-KR" altLang="en-US" sz="800" dirty="0" smtClean="0"/>
              <a:t>인사업무를 </a:t>
            </a:r>
            <a:r>
              <a:rPr lang="ko-KR" altLang="en-US" sz="800" dirty="0" err="1" smtClean="0"/>
              <a:t>융합하는것이</a:t>
            </a:r>
            <a:r>
              <a:rPr lang="ko-KR" altLang="en-US" sz="800" dirty="0" smtClean="0"/>
              <a:t> 유망하다고 생각</a:t>
            </a:r>
            <a:r>
              <a:rPr lang="en-US" altLang="ko-KR" sz="800" dirty="0" smtClean="0"/>
              <a:t>-&gt; </a:t>
            </a:r>
            <a:r>
              <a:rPr lang="ko-KR" altLang="en-US" sz="800" dirty="0" err="1" smtClean="0"/>
              <a:t>인사팀</a:t>
            </a:r>
            <a:r>
              <a:rPr lang="ko-KR" altLang="en-US" sz="800" dirty="0" smtClean="0"/>
              <a:t> 다녔는데 더럽게 힘들고 재미없어 개발자나 해보려 한다</a:t>
            </a:r>
            <a:r>
              <a:rPr lang="en-US" altLang="ko-KR" sz="800" dirty="0" smtClean="0"/>
              <a:t>(</a:t>
            </a:r>
            <a:r>
              <a:rPr lang="ko-KR" altLang="en-US" sz="800" dirty="0" err="1" smtClean="0"/>
              <a:t>싸기지</a:t>
            </a:r>
            <a:r>
              <a:rPr lang="ko-KR" altLang="en-US" sz="800" dirty="0" smtClean="0"/>
              <a:t> 원형</a:t>
            </a:r>
            <a:r>
              <a:rPr lang="en-US" altLang="ko-KR" sz="800" dirty="0" smtClean="0"/>
              <a:t>)</a:t>
            </a:r>
            <a:endParaRPr lang="ko-KR" altLang="en-US" sz="800" dirty="0"/>
          </a:p>
        </p:txBody>
      </p:sp>
      <p:sp>
        <p:nvSpPr>
          <p:cNvPr id="171" name="TextBox 170"/>
          <p:cNvSpPr txBox="1"/>
          <p:nvPr/>
        </p:nvSpPr>
        <p:spPr>
          <a:xfrm>
            <a:off x="3852380" y="2298182"/>
            <a:ext cx="13163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 smtClean="0"/>
              <a:t>경영학전공이라</a:t>
            </a:r>
            <a:r>
              <a:rPr lang="ko-KR" altLang="en-US" sz="1200" dirty="0" smtClean="0"/>
              <a:t> </a:t>
            </a:r>
            <a:endParaRPr lang="ko-KR" altLang="en-US" sz="1200" dirty="0"/>
          </a:p>
        </p:txBody>
      </p:sp>
      <p:sp>
        <p:nvSpPr>
          <p:cNvPr id="172" name="TextBox 171"/>
          <p:cNvSpPr txBox="1"/>
          <p:nvPr/>
        </p:nvSpPr>
        <p:spPr>
          <a:xfrm>
            <a:off x="3838083" y="2566836"/>
            <a:ext cx="1470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 smtClean="0"/>
              <a:t>풀스텍이</a:t>
            </a:r>
            <a:r>
              <a:rPr lang="en-US" altLang="ko-KR" sz="1200" dirty="0" smtClean="0"/>
              <a:t> </a:t>
            </a:r>
            <a:r>
              <a:rPr lang="ko-KR" altLang="en-US" sz="1200" dirty="0" err="1" smtClean="0"/>
              <a:t>자신있음</a:t>
            </a:r>
            <a:endParaRPr lang="ko-KR" altLang="en-US" sz="1200" dirty="0"/>
          </a:p>
        </p:txBody>
      </p:sp>
      <p:sp>
        <p:nvSpPr>
          <p:cNvPr id="173" name="TextBox 172"/>
          <p:cNvSpPr txBox="1"/>
          <p:nvPr/>
        </p:nvSpPr>
        <p:spPr>
          <a:xfrm>
            <a:off x="3732451" y="2877085"/>
            <a:ext cx="16834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FE/BE </a:t>
            </a:r>
            <a:r>
              <a:rPr lang="ko-KR" altLang="en-US" sz="1200" dirty="0" smtClean="0"/>
              <a:t>은 장단이 있음</a:t>
            </a:r>
            <a:endParaRPr lang="ko-KR" altLang="en-US" sz="1200" dirty="0"/>
          </a:p>
        </p:txBody>
      </p:sp>
      <p:sp>
        <p:nvSpPr>
          <p:cNvPr id="174" name="TextBox 173"/>
          <p:cNvSpPr txBox="1"/>
          <p:nvPr/>
        </p:nvSpPr>
        <p:spPr>
          <a:xfrm>
            <a:off x="5544790" y="2365329"/>
            <a:ext cx="14198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나 통계</a:t>
            </a:r>
            <a:r>
              <a:rPr lang="en-US" altLang="ko-KR" sz="1200" dirty="0" smtClean="0"/>
              <a:t>,</a:t>
            </a:r>
            <a:r>
              <a:rPr lang="ko-KR" altLang="en-US" sz="1200" dirty="0" err="1" smtClean="0"/>
              <a:t>편미분</a:t>
            </a:r>
            <a:r>
              <a:rPr lang="ko-KR" altLang="en-US" sz="1200" dirty="0" smtClean="0"/>
              <a:t> 잘함</a:t>
            </a:r>
            <a:r>
              <a:rPr lang="en-US" altLang="ko-KR" sz="1200" dirty="0" smtClean="0"/>
              <a:t>-&gt;AI</a:t>
            </a:r>
            <a:r>
              <a:rPr lang="ko-KR" altLang="en-US" sz="1200" dirty="0" smtClean="0"/>
              <a:t>분석</a:t>
            </a:r>
            <a:endParaRPr lang="ko-KR" altLang="en-US" sz="1200" dirty="0"/>
          </a:p>
        </p:txBody>
      </p:sp>
      <p:sp>
        <p:nvSpPr>
          <p:cNvPr id="175" name="TextBox 174"/>
          <p:cNvSpPr txBox="1"/>
          <p:nvPr/>
        </p:nvSpPr>
        <p:spPr>
          <a:xfrm>
            <a:off x="5764808" y="2843606"/>
            <a:ext cx="1419868" cy="867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/>
              <a:t>코딩시험</a:t>
            </a:r>
            <a:r>
              <a:rPr lang="ko-KR" altLang="en-US" sz="1200" dirty="0" smtClean="0"/>
              <a:t> 준비</a:t>
            </a:r>
            <a:r>
              <a:rPr lang="en-US" altLang="ko-KR" sz="1200" dirty="0" smtClean="0"/>
              <a:t>?</a:t>
            </a:r>
          </a:p>
          <a:p>
            <a:r>
              <a:rPr lang="ko-KR" altLang="en-US" sz="1200" dirty="0" smtClean="0"/>
              <a:t>비전공자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비수학전공자 </a:t>
            </a:r>
            <a:r>
              <a:rPr lang="ko-KR" altLang="en-US" sz="1200" dirty="0" err="1" smtClean="0"/>
              <a:t>비추천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020683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Default Design">
  <a:themeElements>
    <a:clrScheme name="1_Default Design 4">
      <a:dk1>
        <a:srgbClr val="000000"/>
      </a:dk1>
      <a:lt1>
        <a:srgbClr val="FFFFFF"/>
      </a:lt1>
      <a:dk2>
        <a:srgbClr val="000066"/>
      </a:dk2>
      <a:lt2>
        <a:srgbClr val="808080"/>
      </a:lt2>
      <a:accent1>
        <a:srgbClr val="194293"/>
      </a:accent1>
      <a:accent2>
        <a:srgbClr val="9999CC"/>
      </a:accent2>
      <a:accent3>
        <a:srgbClr val="FFFFFF"/>
      </a:accent3>
      <a:accent4>
        <a:srgbClr val="000000"/>
      </a:accent4>
      <a:accent5>
        <a:srgbClr val="ABB0C8"/>
      </a:accent5>
      <a:accent6>
        <a:srgbClr val="8A8AB9"/>
      </a:accent6>
      <a:hlink>
        <a:srgbClr val="CCCCE6"/>
      </a:hlink>
      <a:folHlink>
        <a:srgbClr val="B2B2B2"/>
      </a:folHlink>
    </a:clrScheme>
    <a:fontScheme name="1_Default Design">
      <a:majorFont>
        <a:latin typeface="가는각진제목체"/>
        <a:ea typeface="가는각진제목체"/>
        <a:cs typeface=""/>
      </a:majorFont>
      <a:minorFont>
        <a:latin typeface="가는각진제목체"/>
        <a:ea typeface="가는각진제목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90000" bIns="4680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>
            <a:schemeClr val="bg2"/>
          </a:buClr>
          <a:buSzPct val="100000"/>
          <a:buFontTx/>
          <a:buChar char="•"/>
          <a:tabLst/>
          <a:defRPr kumimoji="0" lang="ko-KR" altLang="en-US" sz="1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가는각진제목체" pitchFamily="18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90000" bIns="4680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>
            <a:schemeClr val="bg2"/>
          </a:buClr>
          <a:buSzPct val="100000"/>
          <a:buFontTx/>
          <a:buChar char="•"/>
          <a:tabLst/>
          <a:defRPr kumimoji="0" lang="ko-KR" altLang="en-US" sz="1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가는각진제목체" pitchFamily="18" charset="-127"/>
          </a:defRPr>
        </a:defPPr>
      </a:lstStyle>
    </a:lnDef>
  </a:objectDefaults>
  <a:extraClrSchemeLst>
    <a:extraClrScheme>
      <a:clrScheme name="1_Default Design 1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2">
        <a:dk1>
          <a:srgbClr val="000000"/>
        </a:dk1>
        <a:lt1>
          <a:srgbClr val="FFFFFF"/>
        </a:lt1>
        <a:dk2>
          <a:srgbClr val="005250"/>
        </a:dk2>
        <a:lt2>
          <a:srgbClr val="808080"/>
        </a:lt2>
        <a:accent1>
          <a:srgbClr val="008080"/>
        </a:accent1>
        <a:accent2>
          <a:srgbClr val="1CB094"/>
        </a:accent2>
        <a:accent3>
          <a:srgbClr val="FFFFFF"/>
        </a:accent3>
        <a:accent4>
          <a:srgbClr val="000000"/>
        </a:accent4>
        <a:accent5>
          <a:srgbClr val="AAC0C0"/>
        </a:accent5>
        <a:accent6>
          <a:srgbClr val="189F86"/>
        </a:accent6>
        <a:hlink>
          <a:srgbClr val="99D1C2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3">
        <a:dk1>
          <a:srgbClr val="000000"/>
        </a:dk1>
        <a:lt1>
          <a:srgbClr val="F2F3C7"/>
        </a:lt1>
        <a:dk2>
          <a:srgbClr val="333300"/>
        </a:dk2>
        <a:lt2>
          <a:srgbClr val="808080"/>
        </a:lt2>
        <a:accent1>
          <a:srgbClr val="747660"/>
        </a:accent1>
        <a:accent2>
          <a:srgbClr val="A99B69"/>
        </a:accent2>
        <a:accent3>
          <a:srgbClr val="F7F8E0"/>
        </a:accent3>
        <a:accent4>
          <a:srgbClr val="000000"/>
        </a:accent4>
        <a:accent5>
          <a:srgbClr val="BCBDB6"/>
        </a:accent5>
        <a:accent6>
          <a:srgbClr val="998C5E"/>
        </a:accent6>
        <a:hlink>
          <a:srgbClr val="959167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4">
        <a:dk1>
          <a:srgbClr val="000000"/>
        </a:dk1>
        <a:lt1>
          <a:srgbClr val="FFFFFF"/>
        </a:lt1>
        <a:dk2>
          <a:srgbClr val="000066"/>
        </a:dk2>
        <a:lt2>
          <a:srgbClr val="808080"/>
        </a:lt2>
        <a:accent1>
          <a:srgbClr val="194293"/>
        </a:accent1>
        <a:accent2>
          <a:srgbClr val="9999CC"/>
        </a:accent2>
        <a:accent3>
          <a:srgbClr val="FFFFFF"/>
        </a:accent3>
        <a:accent4>
          <a:srgbClr val="000000"/>
        </a:accent4>
        <a:accent5>
          <a:srgbClr val="ABB0C8"/>
        </a:accent5>
        <a:accent6>
          <a:srgbClr val="8A8AB9"/>
        </a:accent6>
        <a:hlink>
          <a:srgbClr val="CCCCE6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5">
        <a:dk1>
          <a:srgbClr val="000000"/>
        </a:dk1>
        <a:lt1>
          <a:srgbClr val="FFFFFF"/>
        </a:lt1>
        <a:dk2>
          <a:srgbClr val="4C0026"/>
        </a:dk2>
        <a:lt2>
          <a:srgbClr val="808080"/>
        </a:lt2>
        <a:accent1>
          <a:srgbClr val="7C1C45"/>
        </a:accent1>
        <a:accent2>
          <a:srgbClr val="C15D75"/>
        </a:accent2>
        <a:accent3>
          <a:srgbClr val="FFFFFF"/>
        </a:accent3>
        <a:accent4>
          <a:srgbClr val="000000"/>
        </a:accent4>
        <a:accent5>
          <a:srgbClr val="BFABB0"/>
        </a:accent5>
        <a:accent6>
          <a:srgbClr val="AF5369"/>
        </a:accent6>
        <a:hlink>
          <a:srgbClr val="C29D8C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기본 디자인">
  <a:themeElements>
    <a:clrScheme name="기본 디자인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기본 디자인">
      <a:majorFont>
        <a:latin typeface="돋움"/>
        <a:ea typeface="돋움"/>
        <a:cs typeface=""/>
      </a:majorFont>
      <a:minorFont>
        <a:latin typeface="돋움"/>
        <a:ea typeface="돋움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기본 디자인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3_Default Design">
  <a:themeElements>
    <a:clrScheme name="3_Default Design 4">
      <a:dk1>
        <a:srgbClr val="000000"/>
      </a:dk1>
      <a:lt1>
        <a:srgbClr val="FFFFFF"/>
      </a:lt1>
      <a:dk2>
        <a:srgbClr val="000066"/>
      </a:dk2>
      <a:lt2>
        <a:srgbClr val="808080"/>
      </a:lt2>
      <a:accent1>
        <a:srgbClr val="194293"/>
      </a:accent1>
      <a:accent2>
        <a:srgbClr val="9999CC"/>
      </a:accent2>
      <a:accent3>
        <a:srgbClr val="FFFFFF"/>
      </a:accent3>
      <a:accent4>
        <a:srgbClr val="000000"/>
      </a:accent4>
      <a:accent5>
        <a:srgbClr val="ABB0C8"/>
      </a:accent5>
      <a:accent6>
        <a:srgbClr val="8A8AB9"/>
      </a:accent6>
      <a:hlink>
        <a:srgbClr val="CCCCE6"/>
      </a:hlink>
      <a:folHlink>
        <a:srgbClr val="B2B2B2"/>
      </a:folHlink>
    </a:clrScheme>
    <a:fontScheme name="3_Default Design">
      <a:majorFont>
        <a:latin typeface="굴림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3_Default Design 1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Default Design 2">
        <a:dk1>
          <a:srgbClr val="000000"/>
        </a:dk1>
        <a:lt1>
          <a:srgbClr val="FFFFFF"/>
        </a:lt1>
        <a:dk2>
          <a:srgbClr val="005250"/>
        </a:dk2>
        <a:lt2>
          <a:srgbClr val="808080"/>
        </a:lt2>
        <a:accent1>
          <a:srgbClr val="008080"/>
        </a:accent1>
        <a:accent2>
          <a:srgbClr val="1CB094"/>
        </a:accent2>
        <a:accent3>
          <a:srgbClr val="FFFFFF"/>
        </a:accent3>
        <a:accent4>
          <a:srgbClr val="000000"/>
        </a:accent4>
        <a:accent5>
          <a:srgbClr val="AAC0C0"/>
        </a:accent5>
        <a:accent6>
          <a:srgbClr val="189F86"/>
        </a:accent6>
        <a:hlink>
          <a:srgbClr val="99D1C2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Default Design 3">
        <a:dk1>
          <a:srgbClr val="000000"/>
        </a:dk1>
        <a:lt1>
          <a:srgbClr val="F2F3C7"/>
        </a:lt1>
        <a:dk2>
          <a:srgbClr val="333300"/>
        </a:dk2>
        <a:lt2>
          <a:srgbClr val="808080"/>
        </a:lt2>
        <a:accent1>
          <a:srgbClr val="747660"/>
        </a:accent1>
        <a:accent2>
          <a:srgbClr val="A99B69"/>
        </a:accent2>
        <a:accent3>
          <a:srgbClr val="F7F8E0"/>
        </a:accent3>
        <a:accent4>
          <a:srgbClr val="000000"/>
        </a:accent4>
        <a:accent5>
          <a:srgbClr val="BCBDB6"/>
        </a:accent5>
        <a:accent6>
          <a:srgbClr val="998C5E"/>
        </a:accent6>
        <a:hlink>
          <a:srgbClr val="959167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Default Design 4">
        <a:dk1>
          <a:srgbClr val="000000"/>
        </a:dk1>
        <a:lt1>
          <a:srgbClr val="FFFFFF"/>
        </a:lt1>
        <a:dk2>
          <a:srgbClr val="000066"/>
        </a:dk2>
        <a:lt2>
          <a:srgbClr val="808080"/>
        </a:lt2>
        <a:accent1>
          <a:srgbClr val="194293"/>
        </a:accent1>
        <a:accent2>
          <a:srgbClr val="9999CC"/>
        </a:accent2>
        <a:accent3>
          <a:srgbClr val="FFFFFF"/>
        </a:accent3>
        <a:accent4>
          <a:srgbClr val="000000"/>
        </a:accent4>
        <a:accent5>
          <a:srgbClr val="ABB0C8"/>
        </a:accent5>
        <a:accent6>
          <a:srgbClr val="8A8AB9"/>
        </a:accent6>
        <a:hlink>
          <a:srgbClr val="CCCCE6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Default Design 5">
        <a:dk1>
          <a:srgbClr val="000000"/>
        </a:dk1>
        <a:lt1>
          <a:srgbClr val="FFFFFF"/>
        </a:lt1>
        <a:dk2>
          <a:srgbClr val="4C0026"/>
        </a:dk2>
        <a:lt2>
          <a:srgbClr val="808080"/>
        </a:lt2>
        <a:accent1>
          <a:srgbClr val="7C1C45"/>
        </a:accent1>
        <a:accent2>
          <a:srgbClr val="C15D75"/>
        </a:accent2>
        <a:accent3>
          <a:srgbClr val="FFFFFF"/>
        </a:accent3>
        <a:accent4>
          <a:srgbClr val="000000"/>
        </a:accent4>
        <a:accent5>
          <a:srgbClr val="BFABB0"/>
        </a:accent5>
        <a:accent6>
          <a:srgbClr val="AF5369"/>
        </a:accent6>
        <a:hlink>
          <a:srgbClr val="C29D8C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52696</TotalTime>
  <Words>1482</Words>
  <Application>Microsoft Office PowerPoint</Application>
  <PresentationFormat>A4 용지(210x297mm)</PresentationFormat>
  <Paragraphs>320</Paragraphs>
  <Slides>19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19</vt:i4>
      </vt:variant>
    </vt:vector>
  </HeadingPairs>
  <TitlesOfParts>
    <vt:vector size="29" baseType="lpstr">
      <vt:lpstr>가는각진제목체</vt:lpstr>
      <vt:lpstr>굴림</vt:lpstr>
      <vt:lpstr>굴림</vt:lpstr>
      <vt:lpstr>돋움</vt:lpstr>
      <vt:lpstr>맑은 고딕</vt:lpstr>
      <vt:lpstr>Arial</vt:lpstr>
      <vt:lpstr>Wingdings</vt:lpstr>
      <vt:lpstr>1_Default Design</vt:lpstr>
      <vt:lpstr>기본 디자인</vt:lpstr>
      <vt:lpstr>3_Default Design</vt:lpstr>
      <vt:lpstr>특강. 취업 진로 교육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메리츠화재 IT본부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Department Logo &amp; Slogan</dc:title>
  <dc:creator>홍필두</dc:creator>
  <cp:lastModifiedBy>홍필두</cp:lastModifiedBy>
  <cp:revision>3022</cp:revision>
  <cp:lastPrinted>2015-10-28T04:44:44Z</cp:lastPrinted>
  <dcterms:created xsi:type="dcterms:W3CDTF">2003-10-22T07:02:37Z</dcterms:created>
  <dcterms:modified xsi:type="dcterms:W3CDTF">2021-02-22T06:35:22Z</dcterms:modified>
</cp:coreProperties>
</file>